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8229600" cy="146304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ublic_Opinion_Analysis_of_TikTok_Hot_Search_Based_on_NLP (1)_summa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14630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ransformer-Based_Feature_Fusion_Approach_for_Multimodal_Visual_Sentiment_Recognition_Using_Tweets_in_the_Wild_summa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14630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