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12cf1d4d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12cf1d4d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a12cf1d4d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a12cf1d4d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12cf1d4d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a12cf1d4d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af2363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af2363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f23633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f23633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12cf1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12cf1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a12cf1d4d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a12cf1d4d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12cf1d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12cf1d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12cf1d4d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12cf1d4d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12cf1d4d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a12cf1d4d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12cf1d4d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12cf1d4d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12cf1d4d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12cf1d4d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.jp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028000" cy="15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Detección de Fraude de Tarjeta de Crédito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8400"/>
            <a:ext cx="201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34"/>
              <a:buFont typeface="Arial"/>
              <a:buNone/>
            </a:pPr>
            <a:r>
              <a:rPr b="1" i="1" lang="es" sz="1918">
                <a:solidFill>
                  <a:schemeClr val="accent2"/>
                </a:solidFill>
              </a:rPr>
              <a:t>Integrantes del Grupo: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Baulina, David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Carabajal,Javier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Folonier, Hugo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Tula , Melani</a:t>
            </a:r>
            <a:endParaRPr b="1" i="1" sz="1918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02175"/>
            <a:ext cx="34089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Segmentación de fraude por montos (amounts)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31" name="Google Shape;131;p22"/>
          <p:cNvSpPr txBox="1"/>
          <p:nvPr/>
        </p:nvSpPr>
        <p:spPr>
          <a:xfrm>
            <a:off x="1837350" y="3560625"/>
            <a:ext cx="23628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Segmentación de fraude</a:t>
            </a:r>
            <a:endParaRPr sz="1100"/>
          </a:p>
        </p:txBody>
      </p:sp>
      <p:sp>
        <p:nvSpPr>
          <p:cNvPr id="132" name="Google Shape;132;p22"/>
          <p:cNvSpPr txBox="1"/>
          <p:nvPr/>
        </p:nvSpPr>
        <p:spPr>
          <a:xfrm rot="-5400000">
            <a:off x="-667825" y="2223150"/>
            <a:ext cx="1886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Fraude acumulado</a:t>
            </a:r>
            <a:endParaRPr sz="11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25" y="943075"/>
            <a:ext cx="5963376" cy="26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83200" y="2715575"/>
            <a:ext cx="129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frec.Fraud:     </a:t>
            </a:r>
            <a:r>
              <a:rPr b="1"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249</a:t>
            </a:r>
            <a:endParaRPr b="1"/>
          </a:p>
        </p:txBody>
      </p:sp>
      <p:sp>
        <p:nvSpPr>
          <p:cNvPr id="136" name="Google Shape;136;p22"/>
          <p:cNvSpPr txBox="1"/>
          <p:nvPr/>
        </p:nvSpPr>
        <p:spPr>
          <a:xfrm>
            <a:off x="2102150" y="2715575"/>
            <a:ext cx="129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frec.Fraud:     </a:t>
            </a:r>
            <a:r>
              <a:rPr b="1"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 b="1"/>
          </a:p>
        </p:txBody>
      </p:sp>
      <p:sp>
        <p:nvSpPr>
          <p:cNvPr id="137" name="Google Shape;137;p22"/>
          <p:cNvSpPr txBox="1"/>
          <p:nvPr/>
        </p:nvSpPr>
        <p:spPr>
          <a:xfrm>
            <a:off x="3533125" y="2715575"/>
            <a:ext cx="129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frec.Fraud:     </a:t>
            </a:r>
            <a:r>
              <a:rPr b="1"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b="1"/>
          </a:p>
        </p:txBody>
      </p:sp>
      <p:sp>
        <p:nvSpPr>
          <p:cNvPr id="138" name="Google Shape;138;p22"/>
          <p:cNvSpPr txBox="1"/>
          <p:nvPr/>
        </p:nvSpPr>
        <p:spPr>
          <a:xfrm>
            <a:off x="4964100" y="2715575"/>
            <a:ext cx="129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frec.Fraud:     </a:t>
            </a:r>
            <a:r>
              <a:rPr b="1"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186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43425" y="530750"/>
            <a:ext cx="2122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20"/>
              <a:t>Matriz de </a:t>
            </a:r>
            <a:r>
              <a:rPr lang="es" sz="1320"/>
              <a:t>Correlación</a:t>
            </a:r>
            <a:endParaRPr sz="82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25" y="1020100"/>
            <a:ext cx="7531374" cy="35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3314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20"/>
              <a:t>Variables de mayor </a:t>
            </a:r>
            <a:r>
              <a:rPr lang="es" sz="1320"/>
              <a:t>correlación</a:t>
            </a:r>
            <a:r>
              <a:rPr lang="es" sz="1320"/>
              <a:t> con Class</a:t>
            </a:r>
            <a:endParaRPr sz="132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500"/>
            <a:ext cx="3091574" cy="14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75" y="2820350"/>
            <a:ext cx="3490925" cy="15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050" y="1109500"/>
            <a:ext cx="2906024" cy="17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Conclusiones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Durante la realización de este proyecto , surgieron ciertos problemas técnicos tales como: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El dataset desde el punto de vista de la curación de datos ya se encuentra curado y procesado.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Por la propia naturaleza del problema (pagos fraudulentos sobre pagos “reales”) es un dataset con muchas desviaciones, mostrando muchas diferencias en las distribuciones.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La mayor parte de las features del dataset poseen poco valor </a:t>
            </a: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semántico</a:t>
            </a: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 y refieren solo a PCAs.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Obtener nuevas features a partir de la variable 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</a:rPr>
              <a:t>time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84825" y="1060925"/>
            <a:ext cx="79341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Contexto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>
                <a:solidFill>
                  <a:schemeClr val="dk1"/>
                </a:solidFill>
              </a:rPr>
              <a:t>Presentación: Conjunto de datos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>
                <a:solidFill>
                  <a:schemeClr val="dk1"/>
                </a:solidFill>
              </a:rPr>
              <a:t>Análisis EDA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>
                <a:solidFill>
                  <a:schemeClr val="dk1"/>
                </a:solidFill>
              </a:rPr>
              <a:t>Distribución variables principales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000">
                <a:solidFill>
                  <a:schemeClr val="dk1"/>
                </a:solidFill>
              </a:rPr>
              <a:t>Conclusión</a:t>
            </a:r>
            <a:endParaRPr b="1" i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7200" y="4700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Sumario: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5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50"/>
              <a:t>Conjunto de Datos: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55850" y="1150825"/>
            <a:ext cx="44031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Dataset formado por 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284807, filas y 32 columnas.</a:t>
            </a:r>
            <a:endParaRPr sz="1200"/>
          </a:p>
        </p:txBody>
      </p:sp>
      <p:sp>
        <p:nvSpPr>
          <p:cNvPr id="68" name="Google Shape;68;p15"/>
          <p:cNvSpPr txBox="1"/>
          <p:nvPr/>
        </p:nvSpPr>
        <p:spPr>
          <a:xfrm>
            <a:off x="4467550" y="2471125"/>
            <a:ext cx="4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5850" y="3599275"/>
            <a:ext cx="44031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Este conjunto de datos contiene transacciones  “compras”-realizadas con tarjetas de crédito por los titulares de dichas tarjetas, por un lado, y por el otro tenemos </a:t>
            </a:r>
            <a:r>
              <a:rPr lang="es" sz="1200">
                <a:solidFill>
                  <a:srgbClr val="FF0000"/>
                </a:solidFill>
              </a:rPr>
              <a:t>fraudsters</a:t>
            </a:r>
            <a:r>
              <a:rPr lang="es" sz="1200">
                <a:solidFill>
                  <a:schemeClr val="dk1"/>
                </a:solidFill>
              </a:rPr>
              <a:t> (estafadores de tarjeta de crédito) dentro de 48hs.</a:t>
            </a:r>
            <a:endParaRPr sz="1200"/>
          </a:p>
        </p:txBody>
      </p:sp>
      <p:sp>
        <p:nvSpPr>
          <p:cNvPr id="70" name="Google Shape;70;p15"/>
          <p:cNvSpPr txBox="1"/>
          <p:nvPr/>
        </p:nvSpPr>
        <p:spPr>
          <a:xfrm>
            <a:off x="155850" y="1776775"/>
            <a:ext cx="39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Las variables   son el resultado de la descomposición por PCA </a:t>
            </a:r>
            <a:r>
              <a:rPr lang="es" sz="1200">
                <a:solidFill>
                  <a:schemeClr val="dk1"/>
                </a:solidFill>
              </a:rPr>
              <a:t> </a:t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775" y="2035250"/>
            <a:ext cx="2367899" cy="2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8350" y="2455825"/>
            <a:ext cx="45981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Dataset desbalanceado, la clase positiva (fraudes) representa el 0,172 % de todas las transacciones.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175" y="143325"/>
            <a:ext cx="5057050" cy="2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00" y="2571750"/>
            <a:ext cx="4702865" cy="2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2450" y="346175"/>
            <a:ext cx="379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En total tenemos 32 variables numéricas, de los cuales  tenemos dos variables definidas: Time y Amount (tiempo transcurrido desde la primer transacción y monto de la transacción), contando también a atributo Class que tienen datos binarios el cual el 0 representa los casos que no son fraude y el 1 los fraude.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70575" y="2851050"/>
            <a:ext cx="3050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Los datos presentan transacciones que ocurrieron en dos días, donde tenemos solo 492 fraudes de 284,807 transacciones.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52475"/>
            <a:ext cx="4184100" cy="167764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376850" y="4307175"/>
            <a:ext cx="68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 rot="-5400000">
            <a:off x="-20775" y="2660575"/>
            <a:ext cx="683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Count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675225" y="1269350"/>
            <a:ext cx="173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Distribución</a:t>
            </a:r>
            <a:r>
              <a:rPr lang="es" sz="1100"/>
              <a:t> total</a:t>
            </a: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32300" y="2959650"/>
            <a:ext cx="155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Distribución de un dia</a:t>
            </a:r>
            <a:endParaRPr sz="11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450" y="3313650"/>
            <a:ext cx="5136932" cy="13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5851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es" sz="1120"/>
              <a:t>Empezando con el análisis del DataSet verificamos la cantidad de datos, variables , distribución</a:t>
            </a:r>
            <a:endParaRPr sz="202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568875"/>
            <a:ext cx="1456785" cy="4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17115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rPr lang="es" sz="1120"/>
              <a:t>Distribución</a:t>
            </a:r>
            <a:r>
              <a:rPr lang="es" sz="1120"/>
              <a:t> de Amount</a:t>
            </a:r>
            <a:endParaRPr sz="112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77" y="1208050"/>
            <a:ext cx="7722950" cy="33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926225" y="1071575"/>
            <a:ext cx="25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Distribución</a:t>
            </a:r>
            <a:r>
              <a:rPr lang="es" sz="1200"/>
              <a:t> de quantiles</a:t>
            </a:r>
            <a:endParaRPr sz="12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800" y="1603075"/>
            <a:ext cx="3542399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1425" y="530750"/>
            <a:ext cx="26460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00"/>
              <a:t>Descripción</a:t>
            </a:r>
            <a:r>
              <a:rPr lang="es" sz="1100"/>
              <a:t> de las Variable principales</a:t>
            </a:r>
            <a:endParaRPr sz="11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3" y="1308798"/>
            <a:ext cx="495496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54550" y="470725"/>
            <a:ext cx="3057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88392"/>
              <a:buNone/>
            </a:pPr>
            <a:r>
              <a:rPr lang="es" sz="1120"/>
              <a:t>Distribuciones de  </a:t>
            </a:r>
            <a:r>
              <a:rPr lang="es" sz="1120"/>
              <a:t>Aumont</a:t>
            </a:r>
            <a:r>
              <a:rPr lang="es" sz="1120"/>
              <a:t> con respecto Class </a:t>
            </a:r>
            <a:endParaRPr sz="112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9" y="1028525"/>
            <a:ext cx="359311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46000" y="88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4255"/>
              <a:buFont typeface="Arial"/>
              <a:buNone/>
            </a:pPr>
            <a:r>
              <a:rPr lang="es" sz="1305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Distribución de los pagos positivos y negativos utilizando la variable time</a:t>
            </a:r>
            <a:endParaRPr sz="1305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75" y="152400"/>
            <a:ext cx="2596525" cy="47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8306"/>
            <a:ext cx="8520600" cy="280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