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Alfa Slab On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4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6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5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8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AlfaSlabOn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114b47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f114b47f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114b47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f114b47f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f114b47f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f114b47f1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f114b47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f114b47f1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114b47f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f114b47f1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114b47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f114b47f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114b47f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5f114b47f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114b47f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5f114b47f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f114b47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f114b47f1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6a5319b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6a5319b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6a5319b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6a5319b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6a5319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96a5319b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f114b47f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5f114b47f1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f114b47f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5f114b47f1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114b47f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5f114b47f1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114b47f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5f114b47f1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f114b47f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f114b47f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f114b47f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5f114b47f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ef1f2a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3ef1f2a3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114b47f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114b4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114b47f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114b47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114b47f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f114b47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f114b47f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f114b47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2b64a7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2b64a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114b47f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f114b47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080" y="-57960"/>
            <a:ext cx="186516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</a:t>
            </a:r>
            <a:br>
              <a:rPr b="0" i="0" lang="en-US" sz="1800" u="none" cap="none" strike="noStrike"/>
            </a:b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supervisado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Valeria Rulloni, Laura Alonso Alemany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Julio-agosto</a:t>
            </a: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20</a:t>
            </a: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ANOVA, testeo de hipótesis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Proyecciones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Vecinos más cercanos (recomendación)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de Grafos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de lenguaje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Tecnologías relacionadas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Problemas metodológicos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hay evaluación intrínseca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indirecta, por impacto en otras aplicaciones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interpretativa subjetiva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anecdótica, nunca exhaustiva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de calidad de utilidad cuestionable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clave está en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hacer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buenas preguntas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exprimir los datos buscando respuestas,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cuestionar todas las respuestas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espacio de búsqueda muy grande → mínimos locales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Aplicaciones clásicas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del carrito de la compra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mercado (clientes)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epidemiológica de población (enfermos)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de comportamiento de usuarios 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(web, celular, redes sociales, electricidad)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fallos en líneas de producción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fraude (tarjetas de crédito, impuestos)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temas en documentos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tipos de objetos en imágenes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comunidades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3"/>
          <p:cNvSpPr txBox="1"/>
          <p:nvPr/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muy brevemente: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p55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56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6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Google Shape;267;p56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57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7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57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p57"/>
          <p:cNvSpPr txBox="1"/>
          <p:nvPr/>
        </p:nvSpPr>
        <p:spPr>
          <a:xfrm>
            <a:off x="6526925" y="3157050"/>
            <a:ext cx="24594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Tengo clases!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gratis!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¿Con qué caracterizo a mis datos?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 de distancia, criterio de aglomeración o separación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¿Cuántos grupos?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evalúo?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geométricas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Inspeccionar el contenido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Medir la correspondencia del contenido por correspondencia con algún conocimiento del dominio (pares de elementos bandera, clases)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Selección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de Características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que introducen ruido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redundantes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las características más determinantes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¿cómo determinamos cuán determinantes son?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aprendizaje supervisado, por co-varianza con la clase o por cómo las usa un clasificador, pero en no-supervisado?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nos inventamos una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tarea de pretexto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características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usando un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0" name="Google Shape;2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es aprendizaje no supervisado?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exploratorio de datos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Exploratory Data Analysis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Prevención de fallas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perfiles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Acercarse a las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causas latentes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fenómenos observables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Reglas de asociación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 en el sentido más intuitivo: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probabilidad condicional hecha regla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muchísimos patrones, y la mayoría triviales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encontrar las reglas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filtrarlas y ordenarlas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0" name="Google Shape;300;p6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semi-supervisado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unos poquitos datos supervisados con no supervisados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usar los mismos ejemplos bandera, o reglas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Problemas: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(propagación del error)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regiones del espacio que no se cubren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activo suele ser una buena forma de atacarlos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1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9" name="Google Shape;309;p61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10" name="Google Shape;310;p61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7" name="Google Shape;31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2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19" name="Google Shape;319;p62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20" name="Google Shape;320;p62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21" name="Google Shape;321;p62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63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27" name="Google Shape;327;p63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63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3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6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64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37" name="Google Shape;337;p64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64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4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6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64"/>
          <p:cNvPicPr preferRelativeResize="0"/>
          <p:nvPr/>
        </p:nvPicPr>
        <p:blipFill rotWithShape="1">
          <a:blip r:embed="rId3">
            <a:alphaModFix/>
          </a:blip>
          <a:srcRect b="27281" l="58773" r="0" t="18178"/>
          <a:stretch/>
        </p:blipFill>
        <p:spPr>
          <a:xfrm>
            <a:off x="3479290" y="1454975"/>
            <a:ext cx="5325774" cy="2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9" name="Google Shape;3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5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51" name="Google Shape;351;p65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52" name="Google Shape;352;p65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53" name="Google Shape;353;p65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0" name="Google Shape;3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6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62" name="Google Shape;362;p66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63" name="Google Shape;363;p66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64" name="Google Shape;364;p66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65" name="Google Shape;365;p66"/>
          <p:cNvPicPr preferRelativeResize="0"/>
          <p:nvPr/>
        </p:nvPicPr>
        <p:blipFill rotWithShape="1">
          <a:blip r:embed="rId4">
            <a:alphaModFix/>
          </a:blip>
          <a:srcRect b="0" l="0" r="48794" t="0"/>
          <a:stretch/>
        </p:blipFill>
        <p:spPr>
          <a:xfrm>
            <a:off x="0" y="435075"/>
            <a:ext cx="4682351" cy="42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2" name="Google Shape;37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7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74" name="Google Shape;374;p67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75" name="Google Shape;375;p67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77" name="Google Shape;37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4" name="Google Shape;38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8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86" name="Google Shape;386;p68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88" name="Google Shape;388;p68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89" name="Google Shape;38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8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7" name="Google Shape;3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99" name="Google Shape;399;p69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01" name="Google Shape;401;p69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402" name="Google Shape;40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9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9"/>
          <p:cNvPicPr preferRelativeResize="0"/>
          <p:nvPr/>
        </p:nvPicPr>
        <p:blipFill rotWithShape="1">
          <a:blip r:embed="rId5">
            <a:alphaModFix/>
          </a:blip>
          <a:srcRect b="0" l="48880" r="0" t="0"/>
          <a:stretch/>
        </p:blipFill>
        <p:spPr>
          <a:xfrm>
            <a:off x="49925" y="393775"/>
            <a:ext cx="4674475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qué?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no sabemos lo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sospechamos de los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refinar las clases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720" y="333360"/>
            <a:ext cx="415224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7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413" name="Google Shape;413;p7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14" name="Google Shape;414;p70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15" name="Google Shape;415;p70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no sabemos qué es lo bueno, cómo podemos calcular acierto o error?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necesitamos un experto de dominio que analice resultados: adecuación, plausibilidad con respecto a la intuición o a la aplicación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tiempo de desarrollo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aplicación final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consistencia del modelo: acumulación de probabilidad donde pensamos que tiene que estar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replicabilidad, cobertura...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/>
          <p:nvPr/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muy brevemente: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1" name="Google Shape;191;p4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7" name="Google Shape;197;p4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gastamos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3" name="Google Shape;203;p4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9" name="Google Shape;209;p4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15" name="Google Shape;215;p48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21" name="Google Shape;221;p4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nosotras prometemos darles herramientas y enseñarles cómo no usarlas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