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C2A1C-E2A6-45D8-8683-8C4617D237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F47D074-7D65-49D9-A8C1-6892E678668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68DBF-CA4D-47C4-AE04-C235E042AA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0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09D31-AF91-4849-957E-98BC90B0BA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51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E42E4860-4071-4852-A5D8-9D3B8C6F39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2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2ADE6-5A02-4F68-9A3A-253C529D9C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9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5A9F2-672D-4C9C-827C-A61C88A74A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44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56625-9E57-4150-96A1-0FFBE084EA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0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5A499-6B43-401B-A26A-EA7B7C62A0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00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04BC7-27BD-445A-91DB-8C4D02EBC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8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A6F86-7FB8-4804-8C67-EB6212269C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9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3C7D6-A1EE-4C59-8157-30FB75F2B1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7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A341F-B424-450B-9808-B92E3D96F3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88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5E52EF9-7C9D-42B0-96D8-9B8F2B12CD1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Web</a:t>
            </a:r>
            <a:r>
              <a:rPr lang="zh-CN" altLang="en-US" b="1" i="0"/>
              <a:t>开发中应用</a:t>
            </a:r>
            <a:r>
              <a:rPr lang="en-US" altLang="zh-CN" b="1" i="0"/>
              <a:t>Spring</a:t>
            </a:r>
            <a:r>
              <a:rPr lang="zh-CN" altLang="en-US" b="1" i="0"/>
              <a:t>框架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应用中使用</a:t>
            </a:r>
            <a:r>
              <a:rPr lang="en-US" altLang="zh-CN"/>
              <a:t>Spring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/>
              <a:t>导入</a:t>
            </a:r>
            <a:r>
              <a:rPr lang="en-US" altLang="zh-CN" sz="2700"/>
              <a:t>Spring</a:t>
            </a:r>
            <a:r>
              <a:rPr lang="zh-CN" altLang="en-US" sz="2700"/>
              <a:t>开发基本</a:t>
            </a:r>
            <a:r>
              <a:rPr lang="en-US" altLang="zh-CN" sz="2700"/>
              <a:t>jar</a:t>
            </a:r>
            <a:r>
              <a:rPr lang="zh-CN" altLang="en-US" sz="2700"/>
              <a:t>包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spring-beans-3.2.0.RELEASE.jar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spring-context-3.2.0.RELEASE.jar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spring-core-3.2.0.RELEASE.jar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spring-expression-3.2.0.RELEASE.jar</a:t>
            </a:r>
            <a:endParaRPr lang="en-US" altLang="zh-CN" sz="22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700"/>
              <a:t>导入</a:t>
            </a:r>
            <a:r>
              <a:rPr lang="en-US" altLang="zh-CN" sz="2700"/>
              <a:t>commons-logging</a:t>
            </a:r>
            <a:r>
              <a:rPr lang="zh-CN" altLang="en-US" sz="2700"/>
              <a:t>的</a:t>
            </a:r>
            <a:r>
              <a:rPr lang="en-US" altLang="zh-CN" sz="2700"/>
              <a:t>jar</a:t>
            </a:r>
            <a:r>
              <a:rPr lang="zh-CN" altLang="en-US" sz="2700"/>
              <a:t>包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commons-logging-1.1.1.jar</a:t>
            </a:r>
          </a:p>
          <a:p>
            <a:pPr lvl="1">
              <a:lnSpc>
                <a:spcPct val="90000"/>
              </a:lnSpc>
            </a:pPr>
            <a:endParaRPr lang="zh-CN" altLang="en-US" sz="22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700"/>
              <a:t>导入</a:t>
            </a:r>
            <a:r>
              <a:rPr lang="en-US" altLang="zh-CN" sz="2700"/>
              <a:t>Spring web</a:t>
            </a:r>
            <a:r>
              <a:rPr lang="zh-CN" altLang="en-US" sz="2700"/>
              <a:t>开发</a:t>
            </a:r>
            <a:r>
              <a:rPr lang="en-US" altLang="zh-CN" sz="2700"/>
              <a:t>jar</a:t>
            </a:r>
            <a:r>
              <a:rPr lang="zh-CN" altLang="en-US" sz="2700"/>
              <a:t>包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solidFill>
                  <a:srgbClr val="FF0000"/>
                </a:solidFill>
              </a:rPr>
              <a:t>spring-web-3.2.0.RELEASE.jar</a:t>
            </a:r>
          </a:p>
          <a:p>
            <a:pPr>
              <a:lnSpc>
                <a:spcPct val="90000"/>
              </a:lnSpc>
            </a:pPr>
            <a:endParaRPr lang="zh-CN" altLang="en-US" sz="2700"/>
          </a:p>
          <a:p>
            <a:pPr>
              <a:lnSpc>
                <a:spcPct val="90000"/>
              </a:lnSpc>
            </a:pPr>
            <a:endParaRPr lang="zh-CN" altLang="en-US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web.xml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345363" cy="4098925"/>
          </a:xfrm>
        </p:spPr>
        <p:txBody>
          <a:bodyPr/>
          <a:lstStyle/>
          <a:p>
            <a:r>
              <a:rPr lang="zh-CN" altLang="en-US" sz="2700"/>
              <a:t>将</a:t>
            </a:r>
            <a:r>
              <a:rPr lang="en-US" altLang="zh-CN" sz="2700"/>
              <a:t>Spring</a:t>
            </a:r>
            <a:r>
              <a:rPr lang="zh-CN" altLang="en-US" sz="2700"/>
              <a:t>容器初始化，交由</a:t>
            </a:r>
            <a:r>
              <a:rPr lang="en-US" altLang="zh-CN" sz="2700"/>
              <a:t>web</a:t>
            </a:r>
            <a:r>
              <a:rPr lang="zh-CN" altLang="en-US" sz="2700"/>
              <a:t>容器负责</a:t>
            </a:r>
          </a:p>
          <a:p>
            <a:r>
              <a:rPr lang="zh-CN" altLang="en-US" sz="2700"/>
              <a:t>配置核心监听器 </a:t>
            </a:r>
            <a:r>
              <a:rPr lang="en-US" altLang="zh-CN" sz="2700"/>
              <a:t>ContextLoaderListener</a:t>
            </a:r>
          </a:p>
          <a:p>
            <a:r>
              <a:rPr lang="zh-CN" altLang="en-US" sz="2700"/>
              <a:t>配置全局参数</a:t>
            </a:r>
            <a:r>
              <a:rPr lang="en-US" altLang="zh-CN" sz="2700"/>
              <a:t>contextConfigLocation</a:t>
            </a:r>
          </a:p>
          <a:p>
            <a:pPr lvl="1"/>
            <a:r>
              <a:rPr lang="zh-CN" altLang="en-US" sz="2200"/>
              <a:t>用于指定</a:t>
            </a:r>
            <a:r>
              <a:rPr lang="en-US" altLang="zh-CN" sz="2200"/>
              <a:t>Spring</a:t>
            </a:r>
            <a:r>
              <a:rPr lang="zh-CN" altLang="en-US" sz="2200"/>
              <a:t>的框架的配置文件位置</a:t>
            </a:r>
          </a:p>
          <a:p>
            <a:endParaRPr lang="zh-CN" altLang="en-US" sz="270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28675" y="4006850"/>
          <a:ext cx="79438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MP 图像" r:id="rId3" imgW="10201637" imgH="1943597" progId="Paint.Picture">
                  <p:embed/>
                </p:oleObj>
              </mc:Choice>
              <mc:Fallback>
                <p:oleObj name="BMP 图像" r:id="rId3" imgW="10201637" imgH="19435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006850"/>
                        <a:ext cx="79438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804025" y="981075"/>
          <a:ext cx="12255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包装程序外壳对象" showAsIcon="1" r:id="rId5" imgW="971867" imgH="667067" progId="Package">
                  <p:embed/>
                </p:oleObj>
              </mc:Choice>
              <mc:Fallback>
                <p:oleObj name="包装程序外壳对象" showAsIcon="1" r:id="rId5" imgW="971867" imgH="667067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981075"/>
                        <a:ext cx="12255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</a:t>
            </a:r>
            <a:r>
              <a:rPr lang="en-US" altLang="zh-CN"/>
              <a:t>WebApplicationContext</a:t>
            </a:r>
            <a:r>
              <a:rPr lang="zh-CN" altLang="en-US"/>
              <a:t>对象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因为</a:t>
            </a:r>
            <a:r>
              <a:rPr lang="en-US" altLang="zh-CN" sz="2000"/>
              <a:t>Spring</a:t>
            </a:r>
            <a:r>
              <a:rPr lang="zh-CN" altLang="en-US" sz="2000"/>
              <a:t>容器已经交由</a:t>
            </a:r>
            <a:r>
              <a:rPr lang="en-US" altLang="zh-CN" sz="2000"/>
              <a:t>web</a:t>
            </a:r>
            <a:r>
              <a:rPr lang="zh-CN" altLang="en-US" sz="2000"/>
              <a:t>容器初始化和管理</a:t>
            </a:r>
          </a:p>
          <a:p>
            <a:r>
              <a:rPr lang="zh-CN" altLang="en-US" sz="2000"/>
              <a:t>获得</a:t>
            </a:r>
            <a:r>
              <a:rPr lang="en-US" altLang="zh-CN" sz="2000"/>
              <a:t>WebApplicationContext</a:t>
            </a:r>
            <a:r>
              <a:rPr lang="zh-CN" altLang="en-US" sz="2000"/>
              <a:t>对象，需要依赖</a:t>
            </a:r>
            <a:r>
              <a:rPr lang="en-US" altLang="zh-CN" sz="2000"/>
              <a:t>ServletContext</a:t>
            </a:r>
            <a:r>
              <a:rPr lang="zh-CN" altLang="en-US" sz="2000"/>
              <a:t>对象 </a:t>
            </a:r>
          </a:p>
          <a:p>
            <a:pPr lvl="1"/>
            <a:r>
              <a:rPr lang="zh-CN" altLang="en-US" sz="2000">
                <a:solidFill>
                  <a:srgbClr val="0000FF"/>
                </a:solidFill>
              </a:rPr>
              <a:t>通常在</a:t>
            </a:r>
            <a:r>
              <a:rPr lang="en-US" altLang="zh-CN" sz="2000">
                <a:solidFill>
                  <a:srgbClr val="0000FF"/>
                </a:solidFill>
              </a:rPr>
              <a:t>Servlet</a:t>
            </a:r>
            <a:r>
              <a:rPr lang="zh-CN" altLang="en-US" sz="2000">
                <a:solidFill>
                  <a:srgbClr val="0000FF"/>
                </a:solidFill>
              </a:rPr>
              <a:t>中完成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FF0000"/>
                </a:solidFill>
              </a:rPr>
              <a:t>WebApplicationContext applicationContext = WebApplicationContextUtils.getWebApplicationContext(getServletContext());</a:t>
            </a:r>
          </a:p>
          <a:p>
            <a:r>
              <a:rPr lang="zh-CN" altLang="en-US" sz="2300"/>
              <a:t>另一种方式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WebApplicationContext applicationContext = (WebApplicationContext) getServletContext().getAttribute(WebApplicationContext.ROOT_WEB_APPLICATION_CONTEXT_ATTRIBUTE);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zh-CN" altLang="en-US" b="1" i="0"/>
              <a:t>使用</a:t>
            </a:r>
            <a:r>
              <a:rPr lang="en-US" altLang="zh-CN" b="1" i="0"/>
              <a:t>Junit</a:t>
            </a:r>
            <a:r>
              <a:rPr lang="zh-CN" altLang="en-US" b="1" i="0"/>
              <a:t>测试</a:t>
            </a:r>
            <a:r>
              <a:rPr lang="en-US" altLang="zh-CN" b="1" i="0"/>
              <a:t>Spring</a:t>
            </a:r>
            <a:r>
              <a:rPr lang="zh-CN" altLang="en-US" b="1" i="0"/>
              <a:t>程序</a:t>
            </a:r>
            <a:endParaRPr lang="zh-CN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junit4</a:t>
            </a:r>
            <a:r>
              <a:rPr lang="zh-CN" altLang="en-US"/>
              <a:t>测试</a:t>
            </a:r>
            <a:r>
              <a:rPr lang="en-US" altLang="zh-CN"/>
              <a:t>Spring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导入</a:t>
            </a:r>
            <a:r>
              <a:rPr lang="en-US" altLang="zh-CN"/>
              <a:t>Spring test</a:t>
            </a:r>
            <a:r>
              <a:rPr lang="zh-CN" altLang="en-US"/>
              <a:t>测试</a:t>
            </a:r>
            <a:r>
              <a:rPr lang="en-US" altLang="zh-CN"/>
              <a:t>jar</a:t>
            </a:r>
            <a:r>
              <a:rPr lang="zh-CN" altLang="en-US"/>
              <a:t>包</a:t>
            </a:r>
          </a:p>
          <a:p>
            <a:pPr lvl="1"/>
            <a:r>
              <a:rPr lang="zh-CN" altLang="en-US"/>
              <a:t>spring-test-3.2.0.RELEASE.jar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827088" y="3141663"/>
          <a:ext cx="802322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MP 图像" r:id="rId3" imgW="8001317" imgH="2657837" progId="Paint.Picture">
                  <p:embed/>
                </p:oleObj>
              </mc:Choice>
              <mc:Fallback>
                <p:oleObj name="BMP 图像" r:id="rId3" imgW="8001317" imgH="26578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802322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261</Words>
  <Characters>0</Characters>
  <Application>Microsoft Office PowerPoint</Application>
  <DocSecurity>0</DocSecurity>
  <PresentationFormat>全屏显示(4:3)</PresentationFormat>
  <Lines>0</Lines>
  <Paragraphs>36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Arial Black</vt:lpstr>
      <vt:lpstr>隶书</vt:lpstr>
      <vt:lpstr>1_Studio</vt:lpstr>
      <vt:lpstr>画笔图片</vt:lpstr>
      <vt:lpstr>程序包</vt:lpstr>
      <vt:lpstr>Web开发中应用Spring框架</vt:lpstr>
      <vt:lpstr>Web应用中使用Spring</vt:lpstr>
      <vt:lpstr>配置web.xml</vt:lpstr>
      <vt:lpstr>获得WebApplicationContext对象</vt:lpstr>
      <vt:lpstr>使用Junit测试Spring程序</vt:lpstr>
      <vt:lpstr>使用junit4测试Spring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1258</cp:revision>
  <dcterms:created xsi:type="dcterms:W3CDTF">2003-04-14T14:59:42Z</dcterms:created>
  <dcterms:modified xsi:type="dcterms:W3CDTF">2016-08-13T07:22:55Z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2052-9.1.0.4047</vt:lpwstr>
  </property>
</Properties>
</file>