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5"/>
  </p:notesMasterIdLst>
  <p:sldIdLst>
    <p:sldId id="257" r:id="rId2"/>
    <p:sldId id="270" r:id="rId3"/>
    <p:sldId id="274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95176" autoAdjust="0"/>
  </p:normalViewPr>
  <p:slideViewPr>
    <p:cSldViewPr>
      <p:cViewPr varScale="1">
        <p:scale>
          <a:sx n="90" d="100"/>
          <a:sy n="90" d="100"/>
        </p:scale>
        <p:origin x="5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4DD1DE70-A032-4106-AE6B-7414641A271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A573231-563A-46B5-BB00-2B6CA81054C6}" type="slidenum">
              <a:rPr lang="zh-CN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171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9D9AA98-DD35-4C1B-9958-60557552C5E5}" type="slidenum">
              <a:rPr lang="zh-CN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800"/>
          </a:p>
        </p:txBody>
      </p:sp>
      <p:pic>
        <p:nvPicPr>
          <p:cNvPr id="7" name="Picture 10" descr="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300" b="1">
                <a:solidFill>
                  <a:srgbClr val="FF0000"/>
                </a:solidFill>
                <a:latin typeface="Arial Black" pitchFamily="34" charset="0"/>
                <a:ea typeface="隶书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  <p:sp>
        <p:nvSpPr>
          <p:cNvPr id="9" name="Line 12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A0261872-F50B-4567-983B-8D9A1EBC68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3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41C734-7597-4BC5-9A80-43728EBBA0D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319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02EDF-D146-4AE9-9557-9218FDFEE30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40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4FDD09-C69F-4B96-A5AC-1591F868A7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219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E37F9-D7EA-4846-886E-24F498AD011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061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FE15C0-4582-4345-A397-44A0B199909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466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5526-1B2A-4838-AED5-D4874F9E383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49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AF8F1-D5FE-4B78-A308-E7C65620AEB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671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D756A-CB61-45BE-8A43-5113FF5C552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527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B7F99-E009-47F3-95C7-B5FC6E6FB0B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653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EC23EB-D19E-4D71-B4B0-943CC30A030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08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39AB641F-91DB-4791-B64B-457E6CF354B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300" b="1">
                <a:solidFill>
                  <a:srgbClr val="FF0000"/>
                </a:solidFill>
                <a:latin typeface="Arial Black" pitchFamily="34" charset="0"/>
                <a:ea typeface="隶书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北京传智播客教育   </a:t>
            </a:r>
            <a:r>
              <a:rPr lang="en-US" altLang="zh-CN" sz="1400"/>
              <a:t>www.itcast.cn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989138"/>
            <a:ext cx="8064500" cy="936625"/>
          </a:xfrm>
          <a:noFill/>
        </p:spPr>
        <p:txBody>
          <a:bodyPr lIns="92075" tIns="46038" rIns="92075" bIns="46038" anchorCtr="0"/>
          <a:lstStyle/>
          <a:p>
            <a:pPr eaLnBrk="1" hangingPunct="1"/>
            <a:r>
              <a:rPr lang="zh-CN" altLang="en-US" sz="3200" b="1" i="0">
                <a:latin typeface="方正姚体" panose="02010601030101010101" pitchFamily="2" charset="-122"/>
                <a:ea typeface="方正姚体" panose="02010601030101010101" pitchFamily="2" charset="-122"/>
              </a:rPr>
              <a:t>项目管理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528888" y="4508500"/>
            <a:ext cx="3889375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800" b="1" kern="0" spc="-100" dirty="0">
                <a:latin typeface="楷体" pitchFamily="49" charset="-122"/>
                <a:ea typeface="楷体" pitchFamily="49" charset="-122"/>
              </a:rPr>
              <a:t>讲师</a:t>
            </a:r>
            <a:r>
              <a:rPr lang="en-US" altLang="zh-CN" sz="2800" b="1" kern="0" spc="-100" dirty="0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800" b="1" kern="0" spc="-100" dirty="0">
                <a:latin typeface="楷体" pitchFamily="49" charset="-122"/>
                <a:ea typeface="楷体" pitchFamily="49" charset="-122"/>
              </a:rPr>
              <a:t>入云龙</a:t>
            </a:r>
            <a:endParaRPr lang="en-US" altLang="zh-CN" sz="2800" b="1" kern="0" spc="-1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000000"/>
                </a:solidFill>
              </a:rPr>
              <a:t>北京传智播客教育 </a:t>
            </a:r>
            <a:r>
              <a:rPr lang="en-US" altLang="zh-CN" sz="1400">
                <a:solidFill>
                  <a:srgbClr val="000000"/>
                </a:solidFill>
              </a:rPr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课程目标</a:t>
            </a:r>
            <a:endParaRPr lang="en-US" altLang="zh-CN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931988"/>
            <a:ext cx="7696200" cy="4098925"/>
          </a:xfrm>
        </p:spPr>
        <p:txBody>
          <a:bodyPr/>
          <a:lstStyle/>
          <a:p>
            <a:r>
              <a:rPr lang="zh-CN" altLang="en-US" sz="2400"/>
              <a:t>认识项目管理</a:t>
            </a:r>
            <a:endParaRPr lang="en-US" altLang="zh-CN" sz="2400"/>
          </a:p>
          <a:p>
            <a:r>
              <a:rPr lang="zh-CN" altLang="en-US" sz="2400"/>
              <a:t>了解软件项目管理的整个过程</a:t>
            </a:r>
            <a:endParaRPr lang="en-US" altLang="zh-CN" sz="2400"/>
          </a:p>
          <a:p>
            <a:r>
              <a:rPr lang="zh-CN" altLang="en-US" sz="2400"/>
              <a:t>软件工程师在</a:t>
            </a:r>
            <a:r>
              <a:rPr lang="zh-CN" altLang="en-US" sz="2400" b="1">
                <a:solidFill>
                  <a:srgbClr val="FF0000"/>
                </a:solidFill>
              </a:rPr>
              <a:t>整个项目过程中要做哪些工作</a:t>
            </a:r>
            <a:endParaRPr lang="en-US" altLang="zh-CN" sz="2400" b="1">
              <a:solidFill>
                <a:srgbClr val="FF0000"/>
              </a:solidFill>
            </a:endParaRPr>
          </a:p>
          <a:p>
            <a:r>
              <a:rPr lang="zh-CN" altLang="en-US" sz="2400"/>
              <a:t>提前规划自己的职业生涯，遇到机会立即抓住机会！</a:t>
            </a:r>
            <a:endParaRPr lang="zh-CN" altLang="zh-CN" sz="2400"/>
          </a:p>
          <a:p>
            <a:r>
              <a:rPr lang="zh-CN" altLang="en-US" sz="2400"/>
              <a:t>通过学习本课程学会用</a:t>
            </a:r>
            <a:r>
              <a:rPr lang="zh-CN" altLang="en-US" sz="2400" b="1">
                <a:solidFill>
                  <a:srgbClr val="FF0000"/>
                </a:solidFill>
              </a:rPr>
              <a:t>项目管理的方式去工作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000000"/>
                </a:solidFill>
              </a:rPr>
              <a:t>北京传智播客教育 </a:t>
            </a:r>
            <a:r>
              <a:rPr lang="en-US" altLang="zh-CN" sz="1400">
                <a:solidFill>
                  <a:srgbClr val="000000"/>
                </a:solidFill>
              </a:rPr>
              <a:t>www.itcast.cn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课程安排</a:t>
            </a:r>
            <a:endParaRPr lang="en-US" altLang="zh-CN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931988"/>
            <a:ext cx="7696200" cy="40989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/>
              <a:t>第一章：项目与项目管理</a:t>
            </a:r>
            <a:endParaRPr lang="en-US" altLang="zh-CN" sz="240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/>
              <a:t>第二章：项目启动</a:t>
            </a:r>
            <a:endParaRPr lang="en-US" altLang="zh-CN" sz="240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/>
              <a:t>第三章：项目规划</a:t>
            </a:r>
            <a:endParaRPr lang="en-US" altLang="zh-CN" sz="240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/>
              <a:t>第四章：项目实施及控制</a:t>
            </a:r>
            <a:endParaRPr lang="en-US" altLang="zh-CN" sz="240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/>
              <a:t>第五章：项目结束</a:t>
            </a:r>
            <a:endParaRPr lang="en-US" altLang="zh-CN" sz="240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/>
              <a:t>第六章：课程学完后的思考</a:t>
            </a:r>
            <a:endParaRPr lang="en-US" altLang="zh-CN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6464</TotalTime>
  <Pages>0</Pages>
  <Words>112</Words>
  <Characters>0</Characters>
  <Application>Microsoft Office PowerPoint</Application>
  <DocSecurity>0</DocSecurity>
  <PresentationFormat>全屏显示(4:3)</PresentationFormat>
  <Lines>0</Lines>
  <Paragraphs>20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Arial Black</vt:lpstr>
      <vt:lpstr>Wingdings</vt:lpstr>
      <vt:lpstr>Times New Roman</vt:lpstr>
      <vt:lpstr>隶书</vt:lpstr>
      <vt:lpstr>方正姚体</vt:lpstr>
      <vt:lpstr>楷体</vt:lpstr>
      <vt:lpstr>1_Studio</vt:lpstr>
      <vt:lpstr>项目管理</vt:lpstr>
      <vt:lpstr>课程目标</vt:lpstr>
      <vt:lpstr>课程安排</vt:lpstr>
    </vt:vector>
  </TitlesOfParts>
  <Manager/>
  <Company>itcast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Java培训大纲</dc:title>
  <dc:subject/>
  <dc:creator>刘洋</dc:creator>
  <cp:keywords/>
  <dc:description/>
  <cp:lastModifiedBy>李欣</cp:lastModifiedBy>
  <cp:revision>1590</cp:revision>
  <cp:lastPrinted>1601-01-01T00:00:00Z</cp:lastPrinted>
  <dcterms:created xsi:type="dcterms:W3CDTF">2003-04-14T14:59:42Z</dcterms:created>
  <dcterms:modified xsi:type="dcterms:W3CDTF">2016-09-16T13:04:52Z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2052-6.6.0.2461</vt:lpwstr>
  </property>
</Properties>
</file>