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9"/>
  </p:notesMasterIdLst>
  <p:sldIdLst>
    <p:sldId id="257" r:id="rId2"/>
    <p:sldId id="295" r:id="rId3"/>
    <p:sldId id="296" r:id="rId4"/>
    <p:sldId id="297" r:id="rId5"/>
    <p:sldId id="298" r:id="rId6"/>
    <p:sldId id="299" r:id="rId7"/>
    <p:sldId id="300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39" autoAdjust="0"/>
    <p:restoredTop sz="93481" autoAdjust="0"/>
  </p:normalViewPr>
  <p:slideViewPr>
    <p:cSldViewPr>
      <p:cViewPr varScale="1">
        <p:scale>
          <a:sx n="89" d="100"/>
          <a:sy n="89" d="100"/>
        </p:scale>
        <p:origin x="19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94DCF850-61B7-48B9-BDCC-9B4D5FAB690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800"/>
          </a:p>
        </p:txBody>
      </p:sp>
      <p:pic>
        <p:nvPicPr>
          <p:cNvPr id="7" name="Picture 10" descr="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300" b="1">
                <a:solidFill>
                  <a:srgbClr val="FF0000"/>
                </a:solidFill>
                <a:latin typeface="Arial Black" pitchFamily="34" charset="0"/>
                <a:ea typeface="隶书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  <p:sp>
        <p:nvSpPr>
          <p:cNvPr id="9" name="Line 12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F4D17A99-1D3F-43D2-90D9-902859857EE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279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E9CE7C-6545-45C0-9F84-2F9B6A37AF1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55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81D5B1-FDA2-4C9F-A406-1C41D1E275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82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A2C744-AF05-42CD-84A4-17436A412B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4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59F0A-E3DE-426F-AF4D-2D5D7E9C2D8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156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B47418-6563-42D1-AB87-278D6BCA73C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910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2E032F-6653-4FE3-876B-2948FB3EE63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93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4F2692-ABBB-475A-82F5-DC89DE95342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5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8A0F5E-FD3B-43C6-A30E-F30884EDF08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19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5A54F-CFD3-446F-A390-F6B342554BD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86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96AD14-0E3F-4BC8-9683-ABDE3A6ABB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09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9E359F11-D24A-4784-8235-F63118FFD3E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300" b="1">
                <a:solidFill>
                  <a:srgbClr val="FF0000"/>
                </a:solidFill>
                <a:latin typeface="Arial Black" pitchFamily="34" charset="0"/>
                <a:ea typeface="隶书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北京传智播客教育   </a:t>
            </a:r>
            <a:r>
              <a:rPr lang="en-US" altLang="zh-CN" sz="1400"/>
              <a:t>www.itcast.cn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916113"/>
            <a:ext cx="8064500" cy="936625"/>
          </a:xfrm>
          <a:noFill/>
        </p:spPr>
        <p:txBody>
          <a:bodyPr lIns="92075" tIns="46038" rIns="92075" bIns="46038" anchorCtr="0"/>
          <a:lstStyle/>
          <a:p>
            <a:pPr eaLnBrk="1" hangingPunct="1"/>
            <a:r>
              <a:rPr lang="zh-CN" altLang="en-US" sz="3200" b="1" i="0">
                <a:latin typeface="方正姚体" panose="02010601030101010101" pitchFamily="2" charset="-122"/>
                <a:ea typeface="方正姚体" panose="02010601030101010101" pitchFamily="2" charset="-122"/>
              </a:rPr>
              <a:t>第五章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528888" y="4508500"/>
            <a:ext cx="3889375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800" b="1" kern="0" spc="-100" dirty="0">
                <a:latin typeface="楷体" pitchFamily="49" charset="-122"/>
                <a:ea typeface="楷体" pitchFamily="49" charset="-122"/>
              </a:rPr>
              <a:t>项目结束</a:t>
            </a:r>
            <a:endParaRPr lang="en-US" altLang="zh-CN" sz="2800" b="1" kern="0" spc="-1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第五章 项目结束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项目结束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90000"/>
              </a:lnSpc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系统维护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0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成功与失败的标准</a:t>
            </a:r>
            <a:endParaRPr lang="zh-CN" altLang="en-US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684213" y="1916113"/>
            <a:ext cx="7696200" cy="4098925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可交付成果如何</a:t>
            </a: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质量是否达标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是否超出成本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是否达到项目业主的期望</a:t>
            </a:r>
          </a:p>
        </p:txBody>
      </p:sp>
      <p:sp>
        <p:nvSpPr>
          <p:cNvPr id="512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制定结束要作的工作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制定结束计划</a:t>
            </a:r>
          </a:p>
          <a:p>
            <a:pPr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项目计划的一部分</a:t>
            </a:r>
          </a:p>
          <a:p>
            <a:pPr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与客户一同评审项目结束计划</a:t>
            </a:r>
          </a:p>
          <a:p>
            <a:pPr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细化并实施项目结束计划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8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制定结束要作的工作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完成收尾工作</a:t>
            </a:r>
          </a:p>
          <a:p>
            <a:pPr>
              <a:defRPr/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范围确认</a:t>
            </a:r>
          </a:p>
          <a:p>
            <a:pPr>
              <a:defRPr/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项目验收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费用结算</a:t>
            </a:r>
          </a:p>
          <a:p>
            <a:pPr>
              <a:defRPr/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合同终结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18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72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制定结束要作的工作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项目结束评审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是否实现项目目标</a:t>
            </a:r>
          </a:p>
          <a:p>
            <a:pPr>
              <a:defRPr/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是否遵循项目进度</a:t>
            </a:r>
          </a:p>
          <a:p>
            <a:pPr>
              <a:defRPr/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是否在预算成本内完成项目</a:t>
            </a:r>
          </a:p>
          <a:p>
            <a:pPr>
              <a:defRPr/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项目进度过程中出现的突发问题以及解决措施是否合适，问题是否得到解决</a:t>
            </a:r>
          </a:p>
          <a:p>
            <a:pPr>
              <a:defRPr/>
            </a:pPr>
            <a:r>
              <a:rPr lang="zh-CN" altLang="en-US" sz="1800" b="1" dirty="0">
                <a:latin typeface="黑体" pitchFamily="49" charset="-122"/>
                <a:ea typeface="黑体" pitchFamily="49" charset="-122"/>
              </a:rPr>
              <a:t>从该项目的实践中可以得到哪些经验和教训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196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制定结束要作的工作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制定结束计划</a:t>
            </a:r>
          </a:p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完成收尾工作</a:t>
            </a:r>
          </a:p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项目结束评审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项目总结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总结成功的经验和失败的教训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软件项目历程文件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将项目中的有用信息进行总结分类，放入信息库，它是软件项目记录的资料。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它对将来的项目是有用的，并从中提取一般教训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22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5728</TotalTime>
  <Pages>0</Pages>
  <Words>242</Words>
  <Characters>0</Characters>
  <Application>Microsoft Office PowerPoint</Application>
  <DocSecurity>0</DocSecurity>
  <PresentationFormat>全屏显示(4:3)</PresentationFormat>
  <Lines>0</Lines>
  <Paragraphs>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Arial Black</vt:lpstr>
      <vt:lpstr>Wingdings</vt:lpstr>
      <vt:lpstr>Times New Roman</vt:lpstr>
      <vt:lpstr>隶书</vt:lpstr>
      <vt:lpstr>方正姚体</vt:lpstr>
      <vt:lpstr>楷体</vt:lpstr>
      <vt:lpstr>黑体</vt:lpstr>
      <vt:lpstr>1_Studio</vt:lpstr>
      <vt:lpstr>第五章</vt:lpstr>
      <vt:lpstr>第五章 项目结束</vt:lpstr>
      <vt:lpstr>成功与失败的标准</vt:lpstr>
      <vt:lpstr>制定结束要作的工作</vt:lpstr>
      <vt:lpstr>制定结束要作的工作</vt:lpstr>
      <vt:lpstr>制定结束要作的工作</vt:lpstr>
      <vt:lpstr>制定结束要作的工作</vt:lpstr>
    </vt:vector>
  </TitlesOfParts>
  <Manager/>
  <Company>itcast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Java培训大纲</dc:title>
  <dc:subject/>
  <dc:creator>刘洋</dc:creator>
  <cp:keywords/>
  <dc:description/>
  <cp:lastModifiedBy>李欣</cp:lastModifiedBy>
  <cp:revision>1561</cp:revision>
  <cp:lastPrinted>1601-01-01T00:00:00Z</cp:lastPrinted>
  <dcterms:created xsi:type="dcterms:W3CDTF">2003-04-14T14:59:42Z</dcterms:created>
  <dcterms:modified xsi:type="dcterms:W3CDTF">2016-09-16T13:06:03Z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2052-6.6.0.2461</vt:lpwstr>
  </property>
</Properties>
</file>