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0"/>
  </p:notesMasterIdLst>
  <p:sldIdLst>
    <p:sldId id="257" r:id="rId2"/>
    <p:sldId id="295" r:id="rId3"/>
    <p:sldId id="301" r:id="rId4"/>
    <p:sldId id="296" r:id="rId5"/>
    <p:sldId id="297" r:id="rId6"/>
    <p:sldId id="298" r:id="rId7"/>
    <p:sldId id="299" r:id="rId8"/>
    <p:sldId id="300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39" autoAdjust="0"/>
    <p:restoredTop sz="93481" autoAdjust="0"/>
  </p:normalViewPr>
  <p:slideViewPr>
    <p:cSldViewPr>
      <p:cViewPr varScale="1">
        <p:scale>
          <a:sx n="89" d="100"/>
          <a:sy n="89" d="100"/>
        </p:scale>
        <p:origin x="1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FC0E7F9-1896-495C-BEAF-ED848F3F910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DF4AFAF-B30D-4DF5-82C6-30AEEB7C5039}" type="slidenum">
              <a:rPr lang="zh-CN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617D9920-A27A-4AE9-9115-521EE3DAEE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51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00C9B-5EDB-44B8-A094-A9A7D7066A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66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D477F-2171-4E78-9AEC-558E68044C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10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37407-9E1E-440A-8E48-63D4462C19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16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60F11-8FCC-44DD-BE5E-A44C304292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6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8C7CF-5D3A-46F1-8FD0-B69FEBCD99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8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3DA46-EF59-4DD8-891E-E5A7347544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3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CFA72-A70B-4C2D-87EB-DE84B5BB68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2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0D350-2806-4447-9383-508E4D6461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70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2D54E-9D50-45B6-8D5A-F2DD983E94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69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AFBBC-3CEA-4486-84D9-A9469D4572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13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0C3C55A9-FBFD-4D40-85B8-7D8BE7A2D38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</p:spPr>
        <p:txBody>
          <a:bodyPr lIns="92075" tIns="46038" rIns="92075" bIns="46038" anchorCtr="0"/>
          <a:lstStyle/>
          <a:p>
            <a:pPr eaLnBrk="1" hangingPunct="1"/>
            <a:r>
              <a:rPr lang="zh-CN" altLang="en-US" sz="3200" b="1" i="0">
                <a:latin typeface="方正姚体" panose="02010601030101010101" pitchFamily="2" charset="-122"/>
                <a:ea typeface="方正姚体" panose="02010601030101010101" pitchFamily="2" charset="-122"/>
              </a:rPr>
              <a:t>第六章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28888" y="4508500"/>
            <a:ext cx="3889375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spc="-100" dirty="0">
                <a:latin typeface="楷体" pitchFamily="49" charset="-122"/>
                <a:ea typeface="楷体" pitchFamily="49" charset="-122"/>
              </a:rPr>
              <a:t>课程学完后思考</a:t>
            </a:r>
            <a:endParaRPr lang="en-US" altLang="zh-CN" sz="2800" b="1" kern="0" spc="-1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第六章 课程学完后的思考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职业规划</a:t>
            </a:r>
            <a:endParaRPr lang="en-US" altLang="zh-CN" sz="3200"/>
          </a:p>
          <a:p>
            <a:r>
              <a:rPr lang="zh-CN" altLang="en-US" sz="3200"/>
              <a:t>实际工作中如何运用本课程</a:t>
            </a:r>
            <a:endParaRPr lang="en-US" altLang="zh-CN" sz="3200"/>
          </a:p>
          <a:p>
            <a:r>
              <a:rPr lang="zh-CN" altLang="en-US" sz="3200"/>
              <a:t>职业人生的几点建议</a:t>
            </a:r>
            <a:endParaRPr lang="zh-CN" altLang="en-US"/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软件开发职业路线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755650" y="1795463"/>
            <a:ext cx="7632700" cy="40941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zh-CN" altLang="en-US" sz="2800" dirty="0"/>
              <a:t>技术路线：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400" dirty="0">
                <a:sym typeface="Wingdings" pitchFamily="2" charset="2"/>
              </a:rPr>
              <a:t>程序员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/>
              <a:t>高级程序员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系统分析员</a:t>
            </a:r>
            <a:r>
              <a:rPr lang="en-US" altLang="zh-CN" sz="2400" dirty="0">
                <a:sym typeface="Wingdings" pitchFamily="2" charset="2"/>
              </a:rPr>
              <a:t>(</a:t>
            </a:r>
            <a:r>
              <a:rPr lang="zh-CN" altLang="en-US" sz="2400" dirty="0">
                <a:sym typeface="Wingdings" pitchFamily="2" charset="2"/>
              </a:rPr>
              <a:t>系统设计</a:t>
            </a:r>
            <a:r>
              <a:rPr lang="en-US" altLang="zh-CN" sz="2400" dirty="0">
                <a:sym typeface="Wingdings" pitchFamily="2" charset="2"/>
              </a:rPr>
              <a:t>)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系统架构师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技术主管</a:t>
            </a:r>
            <a:endParaRPr lang="en-US" altLang="zh-CN" sz="2400" dirty="0">
              <a:sym typeface="Wingdings" pitchFamily="2" charset="2"/>
            </a:endParaRPr>
          </a:p>
          <a:p>
            <a:pPr eaLnBrk="1" hangingPunct="1">
              <a:defRPr/>
            </a:pPr>
            <a:endParaRPr lang="en-US" altLang="zh-CN" sz="2800" dirty="0">
              <a:sym typeface="Wingdings" pitchFamily="2" charset="2"/>
            </a:endParaRP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zh-CN" altLang="en-US" sz="2800" dirty="0">
                <a:sym typeface="Wingdings" pitchFamily="2" charset="2"/>
              </a:rPr>
              <a:t>业务路线：</a:t>
            </a:r>
            <a:endParaRPr lang="en-US" altLang="zh-CN" sz="2800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zh-CN" altLang="en-US" sz="2400" dirty="0">
                <a:sym typeface="Wingdings" pitchFamily="2" charset="2"/>
              </a:rPr>
              <a:t>程序员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高级程序员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系统分析员</a:t>
            </a:r>
            <a:r>
              <a:rPr lang="en-US" altLang="zh-CN" sz="2400" dirty="0">
                <a:sym typeface="Wingdings" pitchFamily="2" charset="2"/>
              </a:rPr>
              <a:t>(</a:t>
            </a:r>
            <a:r>
              <a:rPr lang="zh-CN" altLang="en-US" sz="2400" dirty="0">
                <a:sym typeface="Wingdings" pitchFamily="2" charset="2"/>
              </a:rPr>
              <a:t>需求分析</a:t>
            </a:r>
            <a:r>
              <a:rPr lang="en-US" altLang="zh-CN" sz="2400" dirty="0">
                <a:sym typeface="Wingdings" pitchFamily="2" charset="2"/>
              </a:rPr>
              <a:t>) 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项目经理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产品经理</a:t>
            </a:r>
            <a:endParaRPr lang="en-US" altLang="zh-CN" sz="2400" dirty="0">
              <a:sym typeface="Wingdings" pitchFamily="2" charset="2"/>
            </a:endParaRPr>
          </a:p>
          <a:p>
            <a:pPr eaLnBrk="1" hangingPunct="1">
              <a:defRPr/>
            </a:pPr>
            <a:endParaRPr lang="en-US" altLang="zh-CN" sz="2400" dirty="0">
              <a:sym typeface="Wingdings" pitchFamily="2" charset="2"/>
            </a:endParaRPr>
          </a:p>
          <a:p>
            <a:pPr eaLnBrk="1" hangingPunct="1">
              <a:defRPr/>
            </a:pPr>
            <a:endParaRPr lang="en-US" altLang="zh-CN" sz="2800" dirty="0">
              <a:sym typeface="Wingdings" pitchFamily="2" charset="2"/>
            </a:endParaRPr>
          </a:p>
          <a:p>
            <a:pPr eaLnBrk="1" hangingPunct="1"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实际工作中如何运用本课程</a:t>
            </a:r>
            <a:endParaRPr lang="en-US" altLang="zh-CN" sz="360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72009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职业人生的几点建议</a:t>
            </a:r>
            <a:endParaRPr lang="en-US" altLang="zh-CN" sz="360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9138"/>
            <a:ext cx="68405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职业人生的几点建议</a:t>
            </a:r>
            <a:endParaRPr lang="en-US" altLang="zh-CN" sz="360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819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69850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 </a:t>
            </a:r>
            <a:endParaRPr lang="en-US" altLang="zh-CN" sz="360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200"/>
              <a:t>只要你感兴趣，这就是你的天赋，确定目标，全力以赴，一定成功！</a:t>
            </a:r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 </a:t>
            </a:r>
            <a:endParaRPr lang="en-US" altLang="zh-CN" sz="360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 sz="3200"/>
          </a:p>
          <a:p>
            <a:pPr algn="ctr">
              <a:buFont typeface="Wingdings" panose="05000000000000000000" pitchFamily="2" charset="2"/>
              <a:buNone/>
            </a:pPr>
            <a:endParaRPr lang="en-US" altLang="zh-CN" sz="3200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3200"/>
              <a:t>谢谢大家！</a:t>
            </a:r>
          </a:p>
        </p:txBody>
      </p:sp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5735</TotalTime>
  <Pages>0</Pages>
  <Words>175</Words>
  <Characters>0</Characters>
  <Application>Microsoft Office PowerPoint</Application>
  <DocSecurity>0</DocSecurity>
  <PresentationFormat>全屏显示(4:3)</PresentationFormat>
  <Lines>0</Lines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Arial Black</vt:lpstr>
      <vt:lpstr>Wingdings</vt:lpstr>
      <vt:lpstr>Times New Roman</vt:lpstr>
      <vt:lpstr>隶书</vt:lpstr>
      <vt:lpstr>方正姚体</vt:lpstr>
      <vt:lpstr>楷体</vt:lpstr>
      <vt:lpstr>1_Studio</vt:lpstr>
      <vt:lpstr>第六章</vt:lpstr>
      <vt:lpstr>第六章 课程学完后的思考</vt:lpstr>
      <vt:lpstr> 软件开发职业路线</vt:lpstr>
      <vt:lpstr>实际工作中如何运用本课程</vt:lpstr>
      <vt:lpstr>职业人生的几点建议</vt:lpstr>
      <vt:lpstr>职业人生的几点建议</vt:lpstr>
      <vt:lpstr> </vt:lpstr>
      <vt:lpstr> 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subject/>
  <dc:creator>刘洋</dc:creator>
  <cp:keywords/>
  <dc:description/>
  <cp:lastModifiedBy>李欣</cp:lastModifiedBy>
  <cp:revision>1575</cp:revision>
  <cp:lastPrinted>1601-01-01T00:00:00Z</cp:lastPrinted>
  <dcterms:created xsi:type="dcterms:W3CDTF">2003-04-14T14:59:42Z</dcterms:created>
  <dcterms:modified xsi:type="dcterms:W3CDTF">2016-09-16T13:06:15Z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2052-6.6.0.2461</vt:lpwstr>
  </property>
</Properties>
</file>