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474D-1B8F-BA46-89A5-A39384300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C74F1-9AD9-3543-B2C9-F4C625168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8A11-46F0-3640-8238-5377F8E7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441D-7FF1-C04E-B42B-F5462406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F95CF-ADBF-F94D-A5FB-9B10E35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372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84D7-512E-F748-B7B6-0600E439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4A0C5-AABD-6B4A-8FC1-7256A87F2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6DA03-5227-B645-B7C9-F4BB5A65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1601-0FE3-0A45-AD1D-0ED28005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8B7-B245-7C4A-B383-2C836FC4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94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B6EEE-123D-2641-87C6-A1AA269AE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79D7-1D9C-124B-B3FE-3FA8DAA3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51C7-8659-004B-8A21-E305FE96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64AA-72F6-5740-B85B-16B0B005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9DC2-6A5F-5A42-BA66-4BC54AF5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96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F2E5-29B1-6643-AB3C-BD7C4CCA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7FA-C355-7C4F-94F6-8383B3F7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D9EF-0166-A646-9847-5BC741D2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399DC-6B3E-FC44-906D-FE6FD62A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CC3A3-06B4-CB4B-9086-1F87D8B2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590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387A-A229-1147-9AB5-6AF3E9C1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ADBC8-4D7B-CB4D-80ED-D3A3D3CF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5EDC9-1A5C-FE4A-BB2A-3B0393BF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256B3-B113-EB42-B0A2-8CA2F4BA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C305-C132-7B4E-832D-74A8942A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708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F503-9064-8A44-AC83-6D95B2EB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6E83-CDB2-8F44-B3F9-4757E117C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8609-38E7-F049-AED2-74BCAA1AA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C709-4195-414F-A94A-7D547012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6716F-5256-8141-80A8-EA62DDD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151E3-CF72-D04C-8E63-B223B034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434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3C30-F780-D143-86F0-4FD6E56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B3C9B-FC9A-AA4C-8D73-77DCEDD0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A7FA-CAFD-0440-A0AC-E15C95A9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EF038-2091-2645-BEBC-4BF8E3548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59CAC-9D99-AB48-BBBF-D5A982AD9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12646-8125-BA40-8EBC-9DCE31FB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8C18F-E5B8-C74A-A979-4703E4C1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80511-08DF-B145-834F-B2420C86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830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133C-6EF0-4C4F-B233-FD60AB45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7F83F-5F17-C748-B9E1-78C84101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D343D-959F-A245-9AF0-D2500BCB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C538A-AC3C-BC45-8051-5252AEF3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568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E5517-8263-864D-AA1B-B6E4E290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F2A7F-FDF2-014C-BC43-72BAEB1C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6762-B848-FF4C-B700-40BDA997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889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CE10-ED93-4944-9A33-1B2B294D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EDC4-3BCE-944D-A7C5-0F350B74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A3A1A-7DF9-4B41-A17B-20334EAFD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23A3C-3055-D149-B2F2-AC710027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888E-D58B-744B-B187-B137820F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F27A3-D166-8143-A33D-CD37B371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341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9045-4E67-7C47-97AC-76A53FBF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3E881-BA09-4E44-9532-AD8CF7843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6A8ED-00E0-1B43-853C-AD7831994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0557-E4B2-884C-9826-1DE247B5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7BCF-62B0-C64C-98C0-96322D3D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11FC1-AA9B-9E4E-AC06-13F15203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487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6526E-851D-6E49-B1BB-6F0C686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4595C-EEF5-4D49-8A8E-8F0B3A883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7E2E-E249-0343-AF43-538B20B94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56C3-6AFF-2644-87BF-F67CD28087F6}" type="datetimeFigureOut">
              <a:rPr lang="en-KR" smtClean="0"/>
              <a:t>2020/07/16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C6FDD-33CA-C247-9DFB-311559943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F767-8C28-C842-8E88-11B5ABFE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643B-1B9D-954A-941F-AF0C07514D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92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GetOldTweets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ho0443/classify_comment_emo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E48F-875C-FB49-AD7D-7AD5B11D2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Twitter Crawling and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B9896-26FF-4E42-810A-02BF41F42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6451"/>
            <a:ext cx="9144000" cy="1655762"/>
          </a:xfrm>
        </p:spPr>
        <p:txBody>
          <a:bodyPr/>
          <a:lstStyle/>
          <a:p>
            <a:r>
              <a:rPr lang="en-KR" dirty="0"/>
              <a:t>Whani Kim </a:t>
            </a:r>
          </a:p>
          <a:p>
            <a:r>
              <a:rPr lang="en-KR" dirty="0"/>
              <a:t>Human Factors Psychology Lab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3465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1E9C-EBD7-0548-B964-D8924997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Files included in folder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D05C-FE5D-C245-8959-2A7D30BC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KR" dirty="0"/>
              <a:t>Collector.py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트위터 데이터를 쉽게 가져올 수 있게끔 만든 파일</a:t>
            </a:r>
            <a:r>
              <a:rPr lang="en-KR" dirty="0"/>
              <a:t> </a:t>
            </a:r>
          </a:p>
          <a:p>
            <a:r>
              <a:rPr lang="en-KR" dirty="0"/>
              <a:t>Tweet_collect.ipynb – Collector.py</a:t>
            </a:r>
            <a:r>
              <a:rPr lang="ko-KR" altLang="en-US" dirty="0" err="1"/>
              <a:t>를</a:t>
            </a:r>
            <a:r>
              <a:rPr lang="ko-KR" altLang="en-US" dirty="0"/>
              <a:t> 활용하는 파일 </a:t>
            </a:r>
            <a:endParaRPr lang="en-KR" dirty="0"/>
          </a:p>
          <a:p>
            <a:r>
              <a:rPr lang="en-KR" dirty="0"/>
              <a:t>Twitter_Crawling_Lab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GetOldTweets</a:t>
            </a:r>
            <a:r>
              <a:rPr lang="ko-KR" altLang="en-US" dirty="0"/>
              <a:t>을 활용한 트위터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en-US" dirty="0" err="1"/>
              <a:t>Sentiment_Aladdin</a:t>
            </a:r>
            <a:r>
              <a:rPr lang="en-US" dirty="0"/>
              <a:t> – </a:t>
            </a:r>
            <a:r>
              <a:rPr lang="en-US" altLang="ko-KR" dirty="0"/>
              <a:t>＂</a:t>
            </a:r>
            <a:r>
              <a:rPr lang="ko-KR" altLang="en-US" dirty="0"/>
              <a:t>알라딘</a:t>
            </a:r>
            <a:r>
              <a:rPr lang="en-US" altLang="ko-KR" dirty="0"/>
              <a:t>”</a:t>
            </a:r>
            <a:r>
              <a:rPr lang="ko-KR" altLang="en-US" dirty="0"/>
              <a:t> 키워드를 포함한 트윗의 </a:t>
            </a:r>
            <a:r>
              <a:rPr lang="ko-KR" altLang="en-US" dirty="0" err="1"/>
              <a:t>감정분석</a:t>
            </a:r>
            <a:endParaRPr lang="en-KR" dirty="0"/>
          </a:p>
          <a:p>
            <a:pPr marL="0" indent="0">
              <a:buNone/>
            </a:pPr>
            <a:r>
              <a:rPr lang="ko-KR" altLang="en-US" dirty="0"/>
              <a:t>외</a:t>
            </a:r>
            <a:endParaRPr lang="en-KR" dirty="0"/>
          </a:p>
          <a:p>
            <a:r>
              <a:rPr lang="en-US" dirty="0"/>
              <a:t>Doc2vec_run.py</a:t>
            </a:r>
          </a:p>
          <a:p>
            <a:r>
              <a:rPr lang="en-US" dirty="0"/>
              <a:t>Doc2vec_train.py</a:t>
            </a:r>
          </a:p>
          <a:p>
            <a:r>
              <a:rPr lang="en-US" dirty="0"/>
              <a:t>Doc2vec_test.py</a:t>
            </a:r>
          </a:p>
          <a:p>
            <a:r>
              <a:rPr lang="en-KR" dirty="0"/>
              <a:t>Doc2vec.model</a:t>
            </a:r>
          </a:p>
          <a:p>
            <a:r>
              <a:rPr lang="en-US" dirty="0"/>
              <a:t>F</a:t>
            </a:r>
            <a:r>
              <a:rPr lang="en-KR" dirty="0"/>
              <a:t>inalized_model.sav</a:t>
            </a:r>
          </a:p>
        </p:txBody>
      </p:sp>
    </p:spTree>
    <p:extLst>
      <p:ext uri="{BB962C8B-B14F-4D97-AF65-F5344CB8AC3E}">
        <p14:creationId xmlns:p14="http://schemas.microsoft.com/office/powerpoint/2010/main" val="22543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7231-27F3-694E-87B5-19A22F63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Twitter Crawling: GetOldTweets3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7264-FD38-AC44-A853-4DE00AEF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https://pypi.org/project/GetOldTweets3/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Provides tweets older than a week (which Twitter API doesn’t allow)</a:t>
            </a:r>
          </a:p>
          <a:p>
            <a:endParaRPr lang="en-US" dirty="0"/>
          </a:p>
          <a:p>
            <a:r>
              <a:rPr lang="en-US" dirty="0"/>
              <a:t>Only works on Python 3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614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D11-AFCF-2C4A-BB36-8ACB4D73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GetOldTweets3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5412-33D2-4841-8E42-53B1C67E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TwitterCriteria</a:t>
            </a:r>
            <a:r>
              <a:rPr lang="en-US" b="1" dirty="0"/>
              <a:t>:</a:t>
            </a:r>
            <a:r>
              <a:rPr lang="en-US" dirty="0"/>
              <a:t> A collection of search parameters to be used together with </a:t>
            </a:r>
            <a:r>
              <a:rPr lang="en-US" b="1" dirty="0" err="1"/>
              <a:t>TweetManager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setUsername</a:t>
            </a:r>
            <a:r>
              <a:rPr lang="en-US" dirty="0"/>
              <a:t> (str or </a:t>
            </a:r>
            <a:r>
              <a:rPr lang="en-US" dirty="0" err="1"/>
              <a:t>iterable</a:t>
            </a:r>
            <a:r>
              <a:rPr lang="en-US" dirty="0"/>
              <a:t>): An optional specific username(s) from a twitter account (with or without "@").</a:t>
            </a:r>
          </a:p>
          <a:p>
            <a:pPr lvl="1"/>
            <a:r>
              <a:rPr lang="en-US" dirty="0" err="1"/>
              <a:t>setSince</a:t>
            </a:r>
            <a:r>
              <a:rPr lang="en-US" dirty="0"/>
              <a:t> (str. "</a:t>
            </a:r>
            <a:r>
              <a:rPr lang="en-US" dirty="0" err="1"/>
              <a:t>yyyy</a:t>
            </a:r>
            <a:r>
              <a:rPr lang="en-US" dirty="0"/>
              <a:t>-mm-dd"): A lower bound date (UTC) to restrict search.</a:t>
            </a:r>
          </a:p>
          <a:p>
            <a:pPr lvl="1"/>
            <a:r>
              <a:rPr lang="en-US" dirty="0" err="1"/>
              <a:t>setUntil</a:t>
            </a:r>
            <a:r>
              <a:rPr lang="en-US" dirty="0"/>
              <a:t> (str. "</a:t>
            </a:r>
            <a:r>
              <a:rPr lang="en-US" dirty="0" err="1"/>
              <a:t>yyyy</a:t>
            </a:r>
            <a:r>
              <a:rPr lang="en-US" dirty="0"/>
              <a:t>-mm-dd"): An upper bound date (not included) to restrict search.</a:t>
            </a:r>
          </a:p>
          <a:p>
            <a:pPr lvl="1"/>
            <a:r>
              <a:rPr lang="en-US" dirty="0" err="1"/>
              <a:t>setQuerySearch</a:t>
            </a:r>
            <a:r>
              <a:rPr lang="en-US" dirty="0"/>
              <a:t> (str): A query text to be matched.</a:t>
            </a:r>
          </a:p>
          <a:p>
            <a:pPr lvl="1"/>
            <a:r>
              <a:rPr lang="en-US" dirty="0" err="1"/>
              <a:t>setTopTweets</a:t>
            </a:r>
            <a:r>
              <a:rPr lang="en-US" dirty="0"/>
              <a:t> (bool): If True only the Top Tweets will be retrieved.</a:t>
            </a:r>
          </a:p>
          <a:p>
            <a:pPr lvl="1"/>
            <a:r>
              <a:rPr lang="en-US" dirty="0" err="1"/>
              <a:t>setNear</a:t>
            </a:r>
            <a:r>
              <a:rPr lang="en-US" dirty="0"/>
              <a:t>(str): A reference location area from where tweets were generated.</a:t>
            </a:r>
          </a:p>
          <a:p>
            <a:pPr lvl="1"/>
            <a:r>
              <a:rPr lang="en-US" dirty="0" err="1"/>
              <a:t>setWithin</a:t>
            </a:r>
            <a:r>
              <a:rPr lang="en-US" dirty="0"/>
              <a:t> (str): A distance radius from "near" location (e.g. 15mi).</a:t>
            </a:r>
          </a:p>
          <a:p>
            <a:pPr lvl="1"/>
            <a:r>
              <a:rPr lang="en-US" dirty="0" err="1"/>
              <a:t>setMaxTweets</a:t>
            </a:r>
            <a:r>
              <a:rPr lang="en-US" dirty="0"/>
              <a:t> (int): The maximum number of tweets to be retrieved. If this number is </a:t>
            </a:r>
            <a:r>
              <a:rPr lang="en-US" dirty="0" err="1"/>
              <a:t>unsetted</a:t>
            </a:r>
            <a:r>
              <a:rPr lang="en-US" dirty="0"/>
              <a:t> or lower than 1 all possible tweets will be retrieved.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1439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0239-02EC-B941-A4F9-E0346026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ECBC-BFF8-0D45-B9F2-323C87B7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https://github.com/hoho0443/classify_comment_emotion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 err="1"/>
              <a:t>데이터셋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Naver</a:t>
            </a:r>
            <a:r>
              <a:rPr lang="en-US" altLang="ko-KR" dirty="0"/>
              <a:t> sentiment movie corpus</a:t>
            </a:r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20</a:t>
            </a:r>
            <a:r>
              <a:rPr lang="ko-KR" altLang="en-US" dirty="0"/>
              <a:t>만개 리뷰 </a:t>
            </a:r>
            <a:endParaRPr lang="en-US" altLang="ko-KR" dirty="0"/>
          </a:p>
          <a:p>
            <a:pPr lvl="2"/>
            <a:r>
              <a:rPr lang="en-US" dirty="0"/>
              <a:t>Training Set: 150,000</a:t>
            </a:r>
          </a:p>
          <a:p>
            <a:pPr lvl="2"/>
            <a:r>
              <a:rPr lang="en-US" dirty="0"/>
              <a:t>Testing set: 50,	000</a:t>
            </a:r>
          </a:p>
          <a:p>
            <a:pPr marL="0" indent="0">
              <a:buNone/>
            </a:pPr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622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7199-6ED1-6F43-AE11-09CB8E0E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KR" dirty="0"/>
              <a:t>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091A-0E4F-D64B-9CC0-704736A5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85538-72A2-8045-9BD3-96F2EAE1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1" y="1271589"/>
            <a:ext cx="11377917" cy="55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7456-7E25-9449-90E3-12DFE1BB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2"/>
            <a:ext cx="10515600" cy="1325563"/>
          </a:xfrm>
        </p:spPr>
        <p:txBody>
          <a:bodyPr/>
          <a:lstStyle/>
          <a:p>
            <a:r>
              <a:rPr lang="en-KR" dirty="0"/>
              <a:t>Testing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6EB279-1585-014F-B3D4-238237BFC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6" y="1284774"/>
            <a:ext cx="11301412" cy="55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6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322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Twitter Crawling and Sentiment Analysis</vt:lpstr>
      <vt:lpstr>Files included in folder </vt:lpstr>
      <vt:lpstr>Twitter Crawling: GetOldTweets3 </vt:lpstr>
      <vt:lpstr>GetOldTweets3 </vt:lpstr>
      <vt:lpstr>Sentiment Analysis</vt:lpstr>
      <vt:lpstr>Training set</vt:lpstr>
      <vt:lpstr>Testing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Crawling and Sentiment Analysis</dc:title>
  <dc:creator>김환이</dc:creator>
  <cp:lastModifiedBy>김환이</cp:lastModifiedBy>
  <cp:revision>8</cp:revision>
  <dcterms:created xsi:type="dcterms:W3CDTF">2020-07-15T21:35:44Z</dcterms:created>
  <dcterms:modified xsi:type="dcterms:W3CDTF">2020-07-16T03:44:21Z</dcterms:modified>
</cp:coreProperties>
</file>