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60" r:id="rId4"/>
    <p:sldId id="261" r:id="rId5"/>
    <p:sldId id="266" r:id="rId6"/>
    <p:sldId id="267" r:id="rId7"/>
    <p:sldId id="268" r:id="rId8"/>
    <p:sldId id="262" r:id="rId9"/>
    <p:sldId id="269" r:id="rId10"/>
    <p:sldId id="271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9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00A18-48D5-4DA7-8FFF-12D5EE0004CC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FFE60-CA0A-4C57-9DBE-1D1F03D9E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20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>
                <a:sym typeface="Wingdings" panose="05000000000000000000" pitchFamily="2" charset="2"/>
              </a:rPr>
              <a:t> Theoretisch ganze SGF Datei in einer Zeile möglich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FFE60-CA0A-4C57-9DBE-1D1F03D9EED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75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Wisser,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Wisser,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Wisser,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Wisser,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Wisser,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Wisser,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Wisser,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Wisser,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Wisser,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Wisser,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Wisser, Hendrik Schmidt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Wisser, Hendrik Schmidt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Wisser, Hendrik Schmidt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Wisser, Hendrik Schmidt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Wisser, Hendrik Schmidt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Wisser, Hendrik Schmidt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Felix Wisser,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Mobile Computing 1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Zwischenpräsentation „Go App“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84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</a:t>
            </a:r>
            <a:r>
              <a:rPr lang="de-DE" dirty="0" err="1" smtClean="0"/>
              <a:t>sgf</a:t>
            </a:r>
            <a:r>
              <a:rPr lang="de-DE" dirty="0"/>
              <a:t>-</a:t>
            </a:r>
            <a:r>
              <a:rPr lang="de-DE" dirty="0" smtClean="0"/>
              <a:t>Format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86505"/>
            <a:ext cx="8596668" cy="596478"/>
          </a:xfrm>
        </p:spPr>
        <p:txBody>
          <a:bodyPr/>
          <a:lstStyle/>
          <a:p>
            <a:r>
              <a:rPr lang="de-DE" sz="2400" dirty="0" smtClean="0"/>
              <a:t>Beispiel</a:t>
            </a:r>
            <a:r>
              <a:rPr lang="de-DE" dirty="0" smtClean="0"/>
              <a:t> </a:t>
            </a:r>
            <a:r>
              <a:rPr lang="de-DE" sz="2400" dirty="0" smtClean="0"/>
              <a:t>.</a:t>
            </a:r>
            <a:r>
              <a:rPr lang="de-DE" sz="2400" dirty="0" err="1" smtClean="0"/>
              <a:t>sgf</a:t>
            </a:r>
            <a:r>
              <a:rPr lang="de-DE" sz="2400" dirty="0" smtClean="0"/>
              <a:t> Datei: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Wisser, Hendrik Schmidt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802" y="488843"/>
            <a:ext cx="6632599" cy="555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0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Hendrik: </a:t>
            </a:r>
          </a:p>
          <a:p>
            <a:pPr lvl="1"/>
            <a:r>
              <a:rPr lang="de-DE" sz="2200" dirty="0" smtClean="0"/>
              <a:t>Umgang mit </a:t>
            </a:r>
            <a:r>
              <a:rPr lang="de-DE" sz="2200" dirty="0" err="1" smtClean="0"/>
              <a:t>sgf</a:t>
            </a:r>
            <a:r>
              <a:rPr lang="de-DE" sz="2200" dirty="0"/>
              <a:t>-</a:t>
            </a:r>
            <a:r>
              <a:rPr lang="de-DE" sz="2200" dirty="0" smtClean="0"/>
              <a:t>Dateien / interne Repräsentation eines Go Spiels</a:t>
            </a:r>
          </a:p>
          <a:p>
            <a:pPr lvl="1"/>
            <a:r>
              <a:rPr lang="de-DE" sz="2200" dirty="0" smtClean="0"/>
              <a:t>Go – spezifische Details</a:t>
            </a:r>
          </a:p>
          <a:p>
            <a:r>
              <a:rPr lang="de-DE" sz="2400" dirty="0" smtClean="0"/>
              <a:t>Felix:</a:t>
            </a:r>
          </a:p>
          <a:p>
            <a:pPr lvl="1"/>
            <a:r>
              <a:rPr lang="de-DE" sz="2200" dirty="0" smtClean="0"/>
              <a:t>Graphische Elemente</a:t>
            </a:r>
          </a:p>
          <a:p>
            <a:pPr lvl="1"/>
            <a:r>
              <a:rPr lang="de-DE" sz="2200" dirty="0" smtClean="0"/>
              <a:t>Architektur und Programmablauf</a:t>
            </a:r>
          </a:p>
          <a:p>
            <a:pPr lvl="1"/>
            <a:endParaRPr lang="de-DE" sz="2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Wisser, Hendrik Schmidt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Verbleibende </a:t>
            </a:r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Hauptscreen </a:t>
            </a:r>
            <a:r>
              <a:rPr lang="de-DE" sz="2400" dirty="0" smtClean="0"/>
              <a:t>mit Spielbrett</a:t>
            </a:r>
          </a:p>
          <a:p>
            <a:r>
              <a:rPr lang="de-DE" sz="2400" dirty="0" smtClean="0"/>
              <a:t>Spiellogik (Auszählen von Partien, verbotene Züge erkennen)</a:t>
            </a:r>
          </a:p>
          <a:p>
            <a:r>
              <a:rPr lang="de-DE" sz="2400" dirty="0" smtClean="0"/>
              <a:t>Evtl. Anpassung der Styles</a:t>
            </a:r>
          </a:p>
          <a:p>
            <a:endParaRPr lang="de-DE" sz="2400" dirty="0" smtClean="0"/>
          </a:p>
          <a:p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Wisser, Hendrik Schmidt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9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Aktueller Stand</a:t>
            </a:r>
          </a:p>
          <a:p>
            <a:r>
              <a:rPr lang="de-DE" sz="2400" dirty="0" err="1" smtClean="0"/>
              <a:t>Wireframes</a:t>
            </a:r>
            <a:endParaRPr lang="de-DE" sz="2400" dirty="0" smtClean="0"/>
          </a:p>
          <a:p>
            <a:r>
              <a:rPr lang="de-DE" sz="2400" dirty="0" smtClean="0"/>
              <a:t>Das </a:t>
            </a:r>
            <a:r>
              <a:rPr lang="de-DE" sz="2400" dirty="0" err="1" smtClean="0"/>
              <a:t>sgf</a:t>
            </a:r>
            <a:r>
              <a:rPr lang="de-DE" sz="2400" dirty="0" smtClean="0"/>
              <a:t>-Format</a:t>
            </a:r>
          </a:p>
          <a:p>
            <a:r>
              <a:rPr lang="de-DE" sz="2400" dirty="0" smtClean="0"/>
              <a:t>Aufgabenverteilung</a:t>
            </a:r>
          </a:p>
          <a:p>
            <a:r>
              <a:rPr lang="de-DE" sz="2400" dirty="0" smtClean="0"/>
              <a:t>Verbleibende </a:t>
            </a:r>
            <a:r>
              <a:rPr lang="de-DE" sz="2400" dirty="0" smtClean="0"/>
              <a:t>Aufgaben</a:t>
            </a:r>
            <a:endParaRPr lang="de-DE" sz="2400" dirty="0" smtClean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Wisser, Hendrik Schmidt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2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Startbildschirm mit Menu</a:t>
            </a:r>
          </a:p>
          <a:p>
            <a:r>
              <a:rPr lang="de-DE" sz="2400" dirty="0" smtClean="0"/>
              <a:t>Auswahl der Optionen</a:t>
            </a:r>
          </a:p>
          <a:p>
            <a:r>
              <a:rPr lang="de-DE" sz="2400" dirty="0" smtClean="0"/>
              <a:t>Laden von Spielen aus dem </a:t>
            </a:r>
            <a:r>
              <a:rPr lang="de-DE" sz="2400" dirty="0" err="1" smtClean="0"/>
              <a:t>sgf</a:t>
            </a:r>
            <a:r>
              <a:rPr lang="de-DE" sz="2400" dirty="0" smtClean="0"/>
              <a:t>-Format</a:t>
            </a:r>
          </a:p>
          <a:p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Felix </a:t>
            </a:r>
            <a:r>
              <a:rPr lang="en-US" dirty="0" err="1" smtClean="0"/>
              <a:t>Wisser</a:t>
            </a:r>
            <a:r>
              <a:rPr lang="en-US" dirty="0" smtClean="0"/>
              <a:t>, Hendrik Schmidt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664" y="374073"/>
            <a:ext cx="8596668" cy="1320800"/>
          </a:xfrm>
        </p:spPr>
        <p:txBody>
          <a:bodyPr/>
          <a:lstStyle/>
          <a:p>
            <a:r>
              <a:rPr lang="de-DE" dirty="0" err="1" smtClean="0"/>
              <a:t>Wireframes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222423" y="6041361"/>
            <a:ext cx="911939" cy="365125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23.05.2016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Felix </a:t>
            </a:r>
            <a:r>
              <a:rPr lang="en-US" dirty="0" err="1" smtClean="0"/>
              <a:t>Wisser</a:t>
            </a:r>
            <a:r>
              <a:rPr lang="en-US" dirty="0" smtClean="0"/>
              <a:t>, Hendrik Schmidt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05" y="374073"/>
            <a:ext cx="3053548" cy="5819027"/>
          </a:xfr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87" y="350982"/>
            <a:ext cx="3065665" cy="584211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398745" y="2621622"/>
            <a:ext cx="2058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Hauptmenü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Tutorial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876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664" y="374073"/>
            <a:ext cx="8596668" cy="1320800"/>
          </a:xfrm>
        </p:spPr>
        <p:txBody>
          <a:bodyPr/>
          <a:lstStyle/>
          <a:p>
            <a:r>
              <a:rPr lang="de-DE" dirty="0" err="1" smtClean="0"/>
              <a:t>Wireframes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222423" y="6041361"/>
            <a:ext cx="911939" cy="365125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23.05.2016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Felix </a:t>
            </a:r>
            <a:r>
              <a:rPr lang="en-US" dirty="0" err="1" smtClean="0"/>
              <a:t>Wisser</a:t>
            </a:r>
            <a:r>
              <a:rPr lang="en-US" dirty="0" smtClean="0"/>
              <a:t>, Hendrik Schmidt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05" y="374074"/>
            <a:ext cx="3053548" cy="5819025"/>
          </a:xfr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87" y="350983"/>
            <a:ext cx="3065665" cy="5842116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398745" y="2621622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Neues Spiel</a:t>
            </a:r>
          </a:p>
        </p:txBody>
      </p:sp>
    </p:spTree>
    <p:extLst>
      <p:ext uri="{BB962C8B-B14F-4D97-AF65-F5344CB8AC3E}">
        <p14:creationId xmlns:p14="http://schemas.microsoft.com/office/powerpoint/2010/main" val="36140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664" y="374073"/>
            <a:ext cx="8596668" cy="1320800"/>
          </a:xfrm>
        </p:spPr>
        <p:txBody>
          <a:bodyPr/>
          <a:lstStyle/>
          <a:p>
            <a:r>
              <a:rPr lang="de-DE" dirty="0" err="1" smtClean="0"/>
              <a:t>Wireframes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222423" y="6041361"/>
            <a:ext cx="911939" cy="365125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23.05.2016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Felix </a:t>
            </a:r>
            <a:r>
              <a:rPr lang="en-US" dirty="0" err="1" smtClean="0"/>
              <a:t>Wisser</a:t>
            </a:r>
            <a:r>
              <a:rPr lang="en-US" dirty="0" smtClean="0"/>
              <a:t>, Hendrik Schmidt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05" y="374074"/>
            <a:ext cx="3053547" cy="5819025"/>
          </a:xfr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87" y="350984"/>
            <a:ext cx="3065664" cy="584211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398746" y="2621622"/>
            <a:ext cx="2661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Spieler gegen Spieler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Endzustand eines Spiels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27878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664" y="374073"/>
            <a:ext cx="8596668" cy="1320800"/>
          </a:xfrm>
        </p:spPr>
        <p:txBody>
          <a:bodyPr/>
          <a:lstStyle/>
          <a:p>
            <a:r>
              <a:rPr lang="de-DE" dirty="0" err="1" smtClean="0"/>
              <a:t>Wireframes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222423" y="6041361"/>
            <a:ext cx="911939" cy="365125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23.05.2016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Felix </a:t>
            </a:r>
            <a:r>
              <a:rPr lang="en-US" dirty="0" err="1" smtClean="0"/>
              <a:t>Wisser</a:t>
            </a:r>
            <a:r>
              <a:rPr lang="en-US" dirty="0" smtClean="0"/>
              <a:t>, Hendrik Schmidt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05" y="374075"/>
            <a:ext cx="3053546" cy="5819023"/>
          </a:xfr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87" y="350984"/>
            <a:ext cx="3065664" cy="584211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398746" y="2621622"/>
            <a:ext cx="2661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Aufzeichnen Modus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Spiel laden</a:t>
            </a:r>
          </a:p>
        </p:txBody>
      </p:sp>
    </p:spTree>
    <p:extLst>
      <p:ext uri="{BB962C8B-B14F-4D97-AF65-F5344CB8AC3E}">
        <p14:creationId xmlns:p14="http://schemas.microsoft.com/office/powerpoint/2010/main" val="67885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Programmablauf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62" y="1270000"/>
            <a:ext cx="6957572" cy="477136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Wisser, Hendrik Schmidt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45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</a:t>
            </a:r>
            <a:r>
              <a:rPr lang="de-DE" dirty="0" err="1" smtClean="0"/>
              <a:t>sgf</a:t>
            </a:r>
            <a:r>
              <a:rPr lang="de-DE" dirty="0"/>
              <a:t>-</a:t>
            </a:r>
            <a:r>
              <a:rPr lang="de-DE" dirty="0" smtClean="0"/>
              <a:t>Format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27193"/>
          </a:xfrm>
        </p:spPr>
        <p:txBody>
          <a:bodyPr>
            <a:normAutofit/>
          </a:bodyPr>
          <a:lstStyle/>
          <a:p>
            <a:r>
              <a:rPr lang="de-DE" sz="2400" dirty="0" smtClean="0"/>
              <a:t>Textbasiertes Dateiformat 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23.05.2016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Wisser, Hendrik Schmidt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77334" y="2687782"/>
            <a:ext cx="8596668" cy="527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Abkürzung für „Smart Game Format“</a:t>
            </a:r>
            <a:endParaRPr lang="de-DE" sz="2400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77334" y="3214975"/>
            <a:ext cx="8596668" cy="969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Ursprünglich für das Go Spiel entwickelt inzwischen aber generell für Spiele mit 2 Personen geeignet</a:t>
            </a:r>
            <a:endParaRPr lang="de-DE" sz="2400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677334" y="4143619"/>
            <a:ext cx="8596668" cy="969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Hauptsächlich für das Aufzeichnen von Spielen und das Speichern von Anmerkungen/Variationen gedacht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414234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225</Words>
  <Application>Microsoft Office PowerPoint</Application>
  <PresentationFormat>Breitbild</PresentationFormat>
  <Paragraphs>79</Paragraphs>
  <Slides>12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Facette</vt:lpstr>
      <vt:lpstr>Mobile Computing 1</vt:lpstr>
      <vt:lpstr>Inhalt</vt:lpstr>
      <vt:lpstr>Aktueller Stand</vt:lpstr>
      <vt:lpstr>Wireframes</vt:lpstr>
      <vt:lpstr>Wireframes</vt:lpstr>
      <vt:lpstr>Wireframes</vt:lpstr>
      <vt:lpstr>Wireframes</vt:lpstr>
      <vt:lpstr>Programmablauf</vt:lpstr>
      <vt:lpstr>Das sgf-Format</vt:lpstr>
      <vt:lpstr>Das sgf-Format</vt:lpstr>
      <vt:lpstr>Aufgabenverteilung</vt:lpstr>
      <vt:lpstr>Verbleibende Aufgaben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1</dc:title>
  <dc:creator>HS</dc:creator>
  <cp:lastModifiedBy>HS</cp:lastModifiedBy>
  <cp:revision>38</cp:revision>
  <dcterms:created xsi:type="dcterms:W3CDTF">2016-04-10T14:46:39Z</dcterms:created>
  <dcterms:modified xsi:type="dcterms:W3CDTF">2016-05-23T08:28:06Z</dcterms:modified>
</cp:coreProperties>
</file>