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sldIdLst>
    <p:sldId id="256" r:id="rId2"/>
    <p:sldId id="270" r:id="rId3"/>
    <p:sldId id="277" r:id="rId4"/>
    <p:sldId id="260" r:id="rId5"/>
    <p:sldId id="271" r:id="rId6"/>
    <p:sldId id="274" r:id="rId7"/>
    <p:sldId id="273" r:id="rId8"/>
    <p:sldId id="276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F8A4BC-43FF-43DE-BB87-8B9AF418BCD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89CEAE0-912D-4949-850D-03B4BA09AA41}">
      <dgm:prSet phldrT="[Text]"/>
      <dgm:spPr/>
      <dgm:t>
        <a:bodyPr/>
        <a:lstStyle/>
        <a:p>
          <a:r>
            <a:rPr lang="de-DE" dirty="0"/>
            <a:t>Schwarz [0]</a:t>
          </a:r>
        </a:p>
      </dgm:t>
    </dgm:pt>
    <dgm:pt modelId="{D1459E61-C561-4839-A08F-9A19F7C327CB}" type="parTrans" cxnId="{5960A8E8-F6F3-4942-98C0-3756D58577BD}">
      <dgm:prSet/>
      <dgm:spPr/>
      <dgm:t>
        <a:bodyPr/>
        <a:lstStyle/>
        <a:p>
          <a:endParaRPr lang="de-DE"/>
        </a:p>
      </dgm:t>
    </dgm:pt>
    <dgm:pt modelId="{34151EDF-41D4-4CED-9EEE-59D33AC0943F}" type="sibTrans" cxnId="{5960A8E8-F6F3-4942-98C0-3756D58577BD}">
      <dgm:prSet/>
      <dgm:spPr/>
      <dgm:t>
        <a:bodyPr/>
        <a:lstStyle/>
        <a:p>
          <a:endParaRPr lang="de-DE"/>
        </a:p>
      </dgm:t>
    </dgm:pt>
    <dgm:pt modelId="{AB09C319-F5C6-4157-878D-0A2F8060F845}">
      <dgm:prSet phldrT="[Text]"/>
      <dgm:spPr/>
      <dgm:t>
        <a:bodyPr/>
        <a:lstStyle/>
        <a:p>
          <a:r>
            <a:rPr lang="de-DE" dirty="0"/>
            <a:t>Weiß [0,1]</a:t>
          </a:r>
        </a:p>
      </dgm:t>
    </dgm:pt>
    <dgm:pt modelId="{6F666254-5853-4248-9EC0-BB6755854607}" type="parTrans" cxnId="{F8F6CBAA-7814-48C4-BBCF-8F35BC20DEE6}">
      <dgm:prSet/>
      <dgm:spPr/>
      <dgm:t>
        <a:bodyPr/>
        <a:lstStyle/>
        <a:p>
          <a:endParaRPr lang="de-DE"/>
        </a:p>
      </dgm:t>
    </dgm:pt>
    <dgm:pt modelId="{AFA8EEC7-8E5D-4525-99FB-2420B355BA00}" type="sibTrans" cxnId="{F8F6CBAA-7814-48C4-BBCF-8F35BC20DEE6}">
      <dgm:prSet/>
      <dgm:spPr/>
      <dgm:t>
        <a:bodyPr/>
        <a:lstStyle/>
        <a:p>
          <a:endParaRPr lang="de-DE"/>
        </a:p>
      </dgm:t>
    </dgm:pt>
    <dgm:pt modelId="{1A6039A3-AAE1-41E9-9A9F-3F98174BC7AB}">
      <dgm:prSet phldrT="[Text]"/>
      <dgm:spPr/>
      <dgm:t>
        <a:bodyPr/>
        <a:lstStyle/>
        <a:p>
          <a:r>
            <a:rPr lang="de-DE" dirty="0"/>
            <a:t>Schwarz [0,1,1]</a:t>
          </a:r>
        </a:p>
      </dgm:t>
    </dgm:pt>
    <dgm:pt modelId="{2995FE69-5711-4564-8D8C-FACFD287E62B}" type="parTrans" cxnId="{65F7BBDD-837D-4FBD-BFB6-61015DB57727}">
      <dgm:prSet/>
      <dgm:spPr/>
      <dgm:t>
        <a:bodyPr/>
        <a:lstStyle/>
        <a:p>
          <a:endParaRPr lang="de-DE"/>
        </a:p>
      </dgm:t>
    </dgm:pt>
    <dgm:pt modelId="{BBF29308-CCE8-494B-A412-D5DA29F47D92}" type="sibTrans" cxnId="{65F7BBDD-837D-4FBD-BFB6-61015DB57727}">
      <dgm:prSet/>
      <dgm:spPr/>
      <dgm:t>
        <a:bodyPr/>
        <a:lstStyle/>
        <a:p>
          <a:endParaRPr lang="de-DE"/>
        </a:p>
      </dgm:t>
    </dgm:pt>
    <dgm:pt modelId="{65165B80-BF4C-4B1D-BA5D-260B24E0FC08}">
      <dgm:prSet phldrT="[Text]"/>
      <dgm:spPr/>
      <dgm:t>
        <a:bodyPr/>
        <a:lstStyle/>
        <a:p>
          <a:r>
            <a:rPr lang="de-DE" dirty="0"/>
            <a:t>Schwarz [0,1,0]</a:t>
          </a:r>
        </a:p>
      </dgm:t>
    </dgm:pt>
    <dgm:pt modelId="{44B89683-CC5A-4926-A7B7-8F46B35C2FFB}" type="parTrans" cxnId="{04644E14-D7D0-4AA7-AE67-98D85BB509D9}">
      <dgm:prSet/>
      <dgm:spPr/>
      <dgm:t>
        <a:bodyPr/>
        <a:lstStyle/>
        <a:p>
          <a:endParaRPr lang="de-DE"/>
        </a:p>
      </dgm:t>
    </dgm:pt>
    <dgm:pt modelId="{87F523FA-709E-4F43-BBA9-CEB4B5C3CC70}" type="sibTrans" cxnId="{04644E14-D7D0-4AA7-AE67-98D85BB509D9}">
      <dgm:prSet/>
      <dgm:spPr/>
      <dgm:t>
        <a:bodyPr/>
        <a:lstStyle/>
        <a:p>
          <a:endParaRPr lang="de-DE"/>
        </a:p>
      </dgm:t>
    </dgm:pt>
    <dgm:pt modelId="{312030BB-6A4D-4508-B5E4-1123FE371638}">
      <dgm:prSet phldrT="[Text]"/>
      <dgm:spPr/>
      <dgm:t>
        <a:bodyPr/>
        <a:lstStyle/>
        <a:p>
          <a:r>
            <a:rPr lang="de-DE" dirty="0"/>
            <a:t>Weiß [0,0]</a:t>
          </a:r>
        </a:p>
      </dgm:t>
    </dgm:pt>
    <dgm:pt modelId="{F89A83BB-8456-4254-AE82-460772A1EF16}" type="parTrans" cxnId="{4E7B6C57-88B4-4ECC-8F6A-3C501EDAB39E}">
      <dgm:prSet/>
      <dgm:spPr/>
      <dgm:t>
        <a:bodyPr/>
        <a:lstStyle/>
        <a:p>
          <a:endParaRPr lang="de-DE"/>
        </a:p>
      </dgm:t>
    </dgm:pt>
    <dgm:pt modelId="{7515BA2D-DE1B-4E4C-8C35-0C2B3D596A68}" type="sibTrans" cxnId="{4E7B6C57-88B4-4ECC-8F6A-3C501EDAB39E}">
      <dgm:prSet/>
      <dgm:spPr/>
      <dgm:t>
        <a:bodyPr/>
        <a:lstStyle/>
        <a:p>
          <a:endParaRPr lang="de-DE"/>
        </a:p>
      </dgm:t>
    </dgm:pt>
    <dgm:pt modelId="{7025EC85-E8BE-43B0-B78A-AE3948E01D64}">
      <dgm:prSet phldrT="[Text]"/>
      <dgm:spPr/>
      <dgm:t>
        <a:bodyPr/>
        <a:lstStyle/>
        <a:p>
          <a:r>
            <a:rPr lang="de-DE" dirty="0"/>
            <a:t>Weiß [0,0,0,0]</a:t>
          </a:r>
        </a:p>
      </dgm:t>
    </dgm:pt>
    <dgm:pt modelId="{73259B15-2884-4461-BEED-90F1B8C20A14}" type="parTrans" cxnId="{BAD9FF12-B2A6-4DA0-8A55-CF83E21F5889}">
      <dgm:prSet/>
      <dgm:spPr/>
      <dgm:t>
        <a:bodyPr/>
        <a:lstStyle/>
        <a:p>
          <a:endParaRPr lang="de-DE"/>
        </a:p>
      </dgm:t>
    </dgm:pt>
    <dgm:pt modelId="{243F7F69-1630-4BF5-9116-A3E0A5417DE0}" type="sibTrans" cxnId="{BAD9FF12-B2A6-4DA0-8A55-CF83E21F5889}">
      <dgm:prSet/>
      <dgm:spPr/>
      <dgm:t>
        <a:bodyPr/>
        <a:lstStyle/>
        <a:p>
          <a:endParaRPr lang="de-DE"/>
        </a:p>
      </dgm:t>
    </dgm:pt>
    <dgm:pt modelId="{36DC2E98-29E4-4C9C-8DAF-0DEA2697EDA0}">
      <dgm:prSet/>
      <dgm:spPr/>
      <dgm:t>
        <a:bodyPr/>
        <a:lstStyle/>
        <a:p>
          <a:r>
            <a:rPr lang="de-DE" dirty="0"/>
            <a:t>Schwarz [0,0,0]</a:t>
          </a:r>
        </a:p>
      </dgm:t>
    </dgm:pt>
    <dgm:pt modelId="{45B95E6D-DA66-4F60-A6FC-E24B57B27B3D}" type="parTrans" cxnId="{4CD2AF81-73CB-48AF-826C-75B55B261112}">
      <dgm:prSet/>
      <dgm:spPr/>
      <dgm:t>
        <a:bodyPr/>
        <a:lstStyle/>
        <a:p>
          <a:endParaRPr lang="de-DE"/>
        </a:p>
      </dgm:t>
    </dgm:pt>
    <dgm:pt modelId="{B5203541-5E47-4D9A-AEE5-2340499832D8}" type="sibTrans" cxnId="{4CD2AF81-73CB-48AF-826C-75B55B261112}">
      <dgm:prSet/>
      <dgm:spPr/>
      <dgm:t>
        <a:bodyPr/>
        <a:lstStyle/>
        <a:p>
          <a:endParaRPr lang="de-DE"/>
        </a:p>
      </dgm:t>
    </dgm:pt>
    <dgm:pt modelId="{21A1E225-4DB6-4334-823A-C9F13CA5AE8C}">
      <dgm:prSet/>
      <dgm:spPr/>
      <dgm:t>
        <a:bodyPr/>
        <a:lstStyle/>
        <a:p>
          <a:r>
            <a:rPr lang="de-DE" dirty="0"/>
            <a:t>Schwarz [0,0,0,0,0]</a:t>
          </a:r>
        </a:p>
      </dgm:t>
    </dgm:pt>
    <dgm:pt modelId="{76A6B3F6-B969-4E63-A4FD-2526E087120E}" type="parTrans" cxnId="{3C408723-215B-4E5B-B8F9-654C7491DD95}">
      <dgm:prSet/>
      <dgm:spPr/>
      <dgm:t>
        <a:bodyPr/>
        <a:lstStyle/>
        <a:p>
          <a:endParaRPr lang="de-DE"/>
        </a:p>
      </dgm:t>
    </dgm:pt>
    <dgm:pt modelId="{3148381E-3527-4B5D-A316-46C3FFE25E87}" type="sibTrans" cxnId="{3C408723-215B-4E5B-B8F9-654C7491DD95}">
      <dgm:prSet/>
      <dgm:spPr/>
      <dgm:t>
        <a:bodyPr/>
        <a:lstStyle/>
        <a:p>
          <a:endParaRPr lang="de-DE"/>
        </a:p>
      </dgm:t>
    </dgm:pt>
    <dgm:pt modelId="{F996DBD8-FF53-4D6D-A787-1B488F33383B}">
      <dgm:prSet/>
      <dgm:spPr/>
      <dgm:t>
        <a:bodyPr/>
        <a:lstStyle/>
        <a:p>
          <a:r>
            <a:rPr lang="de-DE" dirty="0"/>
            <a:t>Weiß [0,0,0,1]</a:t>
          </a:r>
        </a:p>
      </dgm:t>
    </dgm:pt>
    <dgm:pt modelId="{2B390BE5-0D31-4D5E-8C2F-2D2D7DF45C9C}" type="parTrans" cxnId="{FE6D68A6-43BE-4ABF-9BF4-5525945DEA7C}">
      <dgm:prSet/>
      <dgm:spPr/>
      <dgm:t>
        <a:bodyPr/>
        <a:lstStyle/>
        <a:p>
          <a:endParaRPr lang="de-DE"/>
        </a:p>
      </dgm:t>
    </dgm:pt>
    <dgm:pt modelId="{8BFB6893-6695-4AFA-A8EC-7FD714F8E57F}" type="sibTrans" cxnId="{FE6D68A6-43BE-4ABF-9BF4-5525945DEA7C}">
      <dgm:prSet/>
      <dgm:spPr/>
      <dgm:t>
        <a:bodyPr/>
        <a:lstStyle/>
        <a:p>
          <a:endParaRPr lang="de-DE"/>
        </a:p>
      </dgm:t>
    </dgm:pt>
    <dgm:pt modelId="{B9C03390-6A8B-4D5B-9780-9F0078D3FF76}" type="pres">
      <dgm:prSet presAssocID="{4CF8A4BC-43FF-43DE-BB87-8B9AF418BCD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4EBFC61-9CBF-4760-B53E-484C7CBA4269}" type="pres">
      <dgm:prSet presAssocID="{B89CEAE0-912D-4949-850D-03B4BA09AA41}" presName="root1" presStyleCnt="0"/>
      <dgm:spPr/>
    </dgm:pt>
    <dgm:pt modelId="{D5835D31-BDCA-4E8A-A1DC-C3843422B47B}" type="pres">
      <dgm:prSet presAssocID="{B89CEAE0-912D-4949-850D-03B4BA09AA41}" presName="LevelOneTextNode" presStyleLbl="node0" presStyleIdx="0" presStyleCnt="1">
        <dgm:presLayoutVars>
          <dgm:chPref val="3"/>
        </dgm:presLayoutVars>
      </dgm:prSet>
      <dgm:spPr/>
    </dgm:pt>
    <dgm:pt modelId="{8A8B6EAE-EC44-4294-BE03-6DEAB352DDBD}" type="pres">
      <dgm:prSet presAssocID="{B89CEAE0-912D-4949-850D-03B4BA09AA41}" presName="level2hierChild" presStyleCnt="0"/>
      <dgm:spPr/>
    </dgm:pt>
    <dgm:pt modelId="{5E9292C4-ED1B-4C43-A2E4-DE135155E701}" type="pres">
      <dgm:prSet presAssocID="{6F666254-5853-4248-9EC0-BB6755854607}" presName="conn2-1" presStyleLbl="parChTrans1D2" presStyleIdx="0" presStyleCnt="2"/>
      <dgm:spPr/>
    </dgm:pt>
    <dgm:pt modelId="{93F6C625-2944-4CAD-8BB9-B80807D2F7DD}" type="pres">
      <dgm:prSet presAssocID="{6F666254-5853-4248-9EC0-BB6755854607}" presName="connTx" presStyleLbl="parChTrans1D2" presStyleIdx="0" presStyleCnt="2"/>
      <dgm:spPr/>
    </dgm:pt>
    <dgm:pt modelId="{B31377EA-FFF0-4966-93CC-B5D99B13F2AB}" type="pres">
      <dgm:prSet presAssocID="{AB09C319-F5C6-4157-878D-0A2F8060F845}" presName="root2" presStyleCnt="0"/>
      <dgm:spPr/>
    </dgm:pt>
    <dgm:pt modelId="{084F5895-298C-43B5-865E-4E26A02841D6}" type="pres">
      <dgm:prSet presAssocID="{AB09C319-F5C6-4157-878D-0A2F8060F845}" presName="LevelTwoTextNode" presStyleLbl="node2" presStyleIdx="0" presStyleCnt="2">
        <dgm:presLayoutVars>
          <dgm:chPref val="3"/>
        </dgm:presLayoutVars>
      </dgm:prSet>
      <dgm:spPr/>
    </dgm:pt>
    <dgm:pt modelId="{BA5C8F00-6C70-40BF-B4E7-6A3928DEAFB4}" type="pres">
      <dgm:prSet presAssocID="{AB09C319-F5C6-4157-878D-0A2F8060F845}" presName="level3hierChild" presStyleCnt="0"/>
      <dgm:spPr/>
    </dgm:pt>
    <dgm:pt modelId="{F7BCAFD9-9F4D-4E79-8222-BFA66DECAD14}" type="pres">
      <dgm:prSet presAssocID="{2995FE69-5711-4564-8D8C-FACFD287E62B}" presName="conn2-1" presStyleLbl="parChTrans1D3" presStyleIdx="0" presStyleCnt="3"/>
      <dgm:spPr/>
    </dgm:pt>
    <dgm:pt modelId="{04AFE126-D426-4807-98C0-AC0B8C1954F9}" type="pres">
      <dgm:prSet presAssocID="{2995FE69-5711-4564-8D8C-FACFD287E62B}" presName="connTx" presStyleLbl="parChTrans1D3" presStyleIdx="0" presStyleCnt="3"/>
      <dgm:spPr/>
    </dgm:pt>
    <dgm:pt modelId="{E1273168-A46A-4B4E-98E6-C09D211FE79C}" type="pres">
      <dgm:prSet presAssocID="{1A6039A3-AAE1-41E9-9A9F-3F98174BC7AB}" presName="root2" presStyleCnt="0"/>
      <dgm:spPr/>
    </dgm:pt>
    <dgm:pt modelId="{5E420E57-CBCA-4158-BFF3-1B1AD6B4DB07}" type="pres">
      <dgm:prSet presAssocID="{1A6039A3-AAE1-41E9-9A9F-3F98174BC7AB}" presName="LevelTwoTextNode" presStyleLbl="node3" presStyleIdx="0" presStyleCnt="3">
        <dgm:presLayoutVars>
          <dgm:chPref val="3"/>
        </dgm:presLayoutVars>
      </dgm:prSet>
      <dgm:spPr/>
    </dgm:pt>
    <dgm:pt modelId="{13556273-90E3-44F2-A672-85DEA9CD1C3A}" type="pres">
      <dgm:prSet presAssocID="{1A6039A3-AAE1-41E9-9A9F-3F98174BC7AB}" presName="level3hierChild" presStyleCnt="0"/>
      <dgm:spPr/>
    </dgm:pt>
    <dgm:pt modelId="{78F7205F-5CC2-475A-9786-9F05FB67521C}" type="pres">
      <dgm:prSet presAssocID="{44B89683-CC5A-4926-A7B7-8F46B35C2FFB}" presName="conn2-1" presStyleLbl="parChTrans1D3" presStyleIdx="1" presStyleCnt="3"/>
      <dgm:spPr/>
    </dgm:pt>
    <dgm:pt modelId="{A8C299D4-DC7B-497E-BFCD-8B2A1CB8FA91}" type="pres">
      <dgm:prSet presAssocID="{44B89683-CC5A-4926-A7B7-8F46B35C2FFB}" presName="connTx" presStyleLbl="parChTrans1D3" presStyleIdx="1" presStyleCnt="3"/>
      <dgm:spPr/>
    </dgm:pt>
    <dgm:pt modelId="{0198BBB0-6B0E-4365-ABE4-B8340E7F319F}" type="pres">
      <dgm:prSet presAssocID="{65165B80-BF4C-4B1D-BA5D-260B24E0FC08}" presName="root2" presStyleCnt="0"/>
      <dgm:spPr/>
    </dgm:pt>
    <dgm:pt modelId="{E60D2DCB-37C7-49F7-B953-D7F835CB981B}" type="pres">
      <dgm:prSet presAssocID="{65165B80-BF4C-4B1D-BA5D-260B24E0FC08}" presName="LevelTwoTextNode" presStyleLbl="node3" presStyleIdx="1" presStyleCnt="3">
        <dgm:presLayoutVars>
          <dgm:chPref val="3"/>
        </dgm:presLayoutVars>
      </dgm:prSet>
      <dgm:spPr/>
    </dgm:pt>
    <dgm:pt modelId="{33D48E1D-1F34-49CD-AD13-5B98935A2BD6}" type="pres">
      <dgm:prSet presAssocID="{65165B80-BF4C-4B1D-BA5D-260B24E0FC08}" presName="level3hierChild" presStyleCnt="0"/>
      <dgm:spPr/>
    </dgm:pt>
    <dgm:pt modelId="{C84C893F-DEE4-48F5-9A1E-1B7C8E4A5EED}" type="pres">
      <dgm:prSet presAssocID="{F89A83BB-8456-4254-AE82-460772A1EF16}" presName="conn2-1" presStyleLbl="parChTrans1D2" presStyleIdx="1" presStyleCnt="2"/>
      <dgm:spPr/>
    </dgm:pt>
    <dgm:pt modelId="{888B1C42-22DA-4650-A24B-F2B4989F8E2C}" type="pres">
      <dgm:prSet presAssocID="{F89A83BB-8456-4254-AE82-460772A1EF16}" presName="connTx" presStyleLbl="parChTrans1D2" presStyleIdx="1" presStyleCnt="2"/>
      <dgm:spPr/>
    </dgm:pt>
    <dgm:pt modelId="{EB5827CF-5310-4A9C-A5A7-685A7354A9CB}" type="pres">
      <dgm:prSet presAssocID="{312030BB-6A4D-4508-B5E4-1123FE371638}" presName="root2" presStyleCnt="0"/>
      <dgm:spPr/>
    </dgm:pt>
    <dgm:pt modelId="{4D7D3D05-A5A7-4095-878C-0B3A1E1ECC92}" type="pres">
      <dgm:prSet presAssocID="{312030BB-6A4D-4508-B5E4-1123FE371638}" presName="LevelTwoTextNode" presStyleLbl="node2" presStyleIdx="1" presStyleCnt="2">
        <dgm:presLayoutVars>
          <dgm:chPref val="3"/>
        </dgm:presLayoutVars>
      </dgm:prSet>
      <dgm:spPr/>
    </dgm:pt>
    <dgm:pt modelId="{22BEBA63-62BF-4661-8166-4A1D7A17F41E}" type="pres">
      <dgm:prSet presAssocID="{312030BB-6A4D-4508-B5E4-1123FE371638}" presName="level3hierChild" presStyleCnt="0"/>
      <dgm:spPr/>
    </dgm:pt>
    <dgm:pt modelId="{EB8C22C3-DC79-4AC8-80D8-0B4F6ADFE263}" type="pres">
      <dgm:prSet presAssocID="{45B95E6D-DA66-4F60-A6FC-E24B57B27B3D}" presName="conn2-1" presStyleLbl="parChTrans1D3" presStyleIdx="2" presStyleCnt="3"/>
      <dgm:spPr/>
    </dgm:pt>
    <dgm:pt modelId="{241D0DC1-19D8-41F2-A11D-80EF0F699ACE}" type="pres">
      <dgm:prSet presAssocID="{45B95E6D-DA66-4F60-A6FC-E24B57B27B3D}" presName="connTx" presStyleLbl="parChTrans1D3" presStyleIdx="2" presStyleCnt="3"/>
      <dgm:spPr/>
    </dgm:pt>
    <dgm:pt modelId="{62C59AAA-013B-45E5-B15D-4F8D536C48BA}" type="pres">
      <dgm:prSet presAssocID="{36DC2E98-29E4-4C9C-8DAF-0DEA2697EDA0}" presName="root2" presStyleCnt="0"/>
      <dgm:spPr/>
    </dgm:pt>
    <dgm:pt modelId="{F5D36C19-5E9E-4A9D-8A46-909C6F6612F9}" type="pres">
      <dgm:prSet presAssocID="{36DC2E98-29E4-4C9C-8DAF-0DEA2697EDA0}" presName="LevelTwoTextNode" presStyleLbl="node3" presStyleIdx="2" presStyleCnt="3">
        <dgm:presLayoutVars>
          <dgm:chPref val="3"/>
        </dgm:presLayoutVars>
      </dgm:prSet>
      <dgm:spPr/>
    </dgm:pt>
    <dgm:pt modelId="{9518958D-81F6-4153-969C-66304A56D0E8}" type="pres">
      <dgm:prSet presAssocID="{36DC2E98-29E4-4C9C-8DAF-0DEA2697EDA0}" presName="level3hierChild" presStyleCnt="0"/>
      <dgm:spPr/>
    </dgm:pt>
    <dgm:pt modelId="{1FB8E27E-8F2F-48AA-A7D7-38A722EC49BA}" type="pres">
      <dgm:prSet presAssocID="{2B390BE5-0D31-4D5E-8C2F-2D2D7DF45C9C}" presName="conn2-1" presStyleLbl="parChTrans1D4" presStyleIdx="0" presStyleCnt="3"/>
      <dgm:spPr/>
    </dgm:pt>
    <dgm:pt modelId="{83E70DE5-694D-4CD5-AAC8-A7AEBB134C4A}" type="pres">
      <dgm:prSet presAssocID="{2B390BE5-0D31-4D5E-8C2F-2D2D7DF45C9C}" presName="connTx" presStyleLbl="parChTrans1D4" presStyleIdx="0" presStyleCnt="3"/>
      <dgm:spPr/>
    </dgm:pt>
    <dgm:pt modelId="{8A035D0E-A942-4A0D-88C5-122A78A504AB}" type="pres">
      <dgm:prSet presAssocID="{F996DBD8-FF53-4D6D-A787-1B488F33383B}" presName="root2" presStyleCnt="0"/>
      <dgm:spPr/>
    </dgm:pt>
    <dgm:pt modelId="{400F5894-BA5C-411A-A84F-8EE48FAD3B66}" type="pres">
      <dgm:prSet presAssocID="{F996DBD8-FF53-4D6D-A787-1B488F33383B}" presName="LevelTwoTextNode" presStyleLbl="node4" presStyleIdx="0" presStyleCnt="3">
        <dgm:presLayoutVars>
          <dgm:chPref val="3"/>
        </dgm:presLayoutVars>
      </dgm:prSet>
      <dgm:spPr/>
    </dgm:pt>
    <dgm:pt modelId="{FC0A5B24-65F3-47C0-A478-79A95531C249}" type="pres">
      <dgm:prSet presAssocID="{F996DBD8-FF53-4D6D-A787-1B488F33383B}" presName="level3hierChild" presStyleCnt="0"/>
      <dgm:spPr/>
    </dgm:pt>
    <dgm:pt modelId="{7E75448E-9161-4914-90F0-659BC4CFB800}" type="pres">
      <dgm:prSet presAssocID="{73259B15-2884-4461-BEED-90F1B8C20A14}" presName="conn2-1" presStyleLbl="parChTrans1D4" presStyleIdx="1" presStyleCnt="3"/>
      <dgm:spPr/>
    </dgm:pt>
    <dgm:pt modelId="{1EDF10A8-BC9E-4605-87EC-B41FDB9F3E32}" type="pres">
      <dgm:prSet presAssocID="{73259B15-2884-4461-BEED-90F1B8C20A14}" presName="connTx" presStyleLbl="parChTrans1D4" presStyleIdx="1" presStyleCnt="3"/>
      <dgm:spPr/>
    </dgm:pt>
    <dgm:pt modelId="{F9C7701B-D661-4D7A-AB19-B6912446B7BB}" type="pres">
      <dgm:prSet presAssocID="{7025EC85-E8BE-43B0-B78A-AE3948E01D64}" presName="root2" presStyleCnt="0"/>
      <dgm:spPr/>
    </dgm:pt>
    <dgm:pt modelId="{D5F7F068-4982-4A94-8EBC-360FCAFB6ABA}" type="pres">
      <dgm:prSet presAssocID="{7025EC85-E8BE-43B0-B78A-AE3948E01D64}" presName="LevelTwoTextNode" presStyleLbl="node4" presStyleIdx="1" presStyleCnt="3">
        <dgm:presLayoutVars>
          <dgm:chPref val="3"/>
        </dgm:presLayoutVars>
      </dgm:prSet>
      <dgm:spPr/>
    </dgm:pt>
    <dgm:pt modelId="{819F1FA9-BD34-46CA-A3E0-59557529BAAA}" type="pres">
      <dgm:prSet presAssocID="{7025EC85-E8BE-43B0-B78A-AE3948E01D64}" presName="level3hierChild" presStyleCnt="0"/>
      <dgm:spPr/>
    </dgm:pt>
    <dgm:pt modelId="{0B46FF87-D0E0-41D7-81F1-A65110EF1AEC}" type="pres">
      <dgm:prSet presAssocID="{76A6B3F6-B969-4E63-A4FD-2526E087120E}" presName="conn2-1" presStyleLbl="parChTrans1D4" presStyleIdx="2" presStyleCnt="3"/>
      <dgm:spPr/>
    </dgm:pt>
    <dgm:pt modelId="{82D00E7B-424C-491F-9AB0-11CF0E673820}" type="pres">
      <dgm:prSet presAssocID="{76A6B3F6-B969-4E63-A4FD-2526E087120E}" presName="connTx" presStyleLbl="parChTrans1D4" presStyleIdx="2" presStyleCnt="3"/>
      <dgm:spPr/>
    </dgm:pt>
    <dgm:pt modelId="{42B2CF2A-4CDC-4131-8795-678D3E4D40CE}" type="pres">
      <dgm:prSet presAssocID="{21A1E225-4DB6-4334-823A-C9F13CA5AE8C}" presName="root2" presStyleCnt="0"/>
      <dgm:spPr/>
    </dgm:pt>
    <dgm:pt modelId="{BB3C3D99-26C9-4650-AD1E-35BA016D19F2}" type="pres">
      <dgm:prSet presAssocID="{21A1E225-4DB6-4334-823A-C9F13CA5AE8C}" presName="LevelTwoTextNode" presStyleLbl="node4" presStyleIdx="2" presStyleCnt="3">
        <dgm:presLayoutVars>
          <dgm:chPref val="3"/>
        </dgm:presLayoutVars>
      </dgm:prSet>
      <dgm:spPr/>
    </dgm:pt>
    <dgm:pt modelId="{0445BE2F-C432-4EF7-9FD8-3E6FCB6C6416}" type="pres">
      <dgm:prSet presAssocID="{21A1E225-4DB6-4334-823A-C9F13CA5AE8C}" presName="level3hierChild" presStyleCnt="0"/>
      <dgm:spPr/>
    </dgm:pt>
  </dgm:ptLst>
  <dgm:cxnLst>
    <dgm:cxn modelId="{2566CC7B-3B74-4B4C-8DCA-33711528D7C2}" type="presOf" srcId="{F89A83BB-8456-4254-AE82-460772A1EF16}" destId="{C84C893F-DEE4-48F5-9A1E-1B7C8E4A5EED}" srcOrd="0" destOrd="0" presId="urn:microsoft.com/office/officeart/2005/8/layout/hierarchy2"/>
    <dgm:cxn modelId="{65F7BBDD-837D-4FBD-BFB6-61015DB57727}" srcId="{AB09C319-F5C6-4157-878D-0A2F8060F845}" destId="{1A6039A3-AAE1-41E9-9A9F-3F98174BC7AB}" srcOrd="0" destOrd="0" parTransId="{2995FE69-5711-4564-8D8C-FACFD287E62B}" sibTransId="{BBF29308-CCE8-494B-A412-D5DA29F47D92}"/>
    <dgm:cxn modelId="{04644E14-D7D0-4AA7-AE67-98D85BB509D9}" srcId="{AB09C319-F5C6-4157-878D-0A2F8060F845}" destId="{65165B80-BF4C-4B1D-BA5D-260B24E0FC08}" srcOrd="1" destOrd="0" parTransId="{44B89683-CC5A-4926-A7B7-8F46B35C2FFB}" sibTransId="{87F523FA-709E-4F43-BBA9-CEB4B5C3CC70}"/>
    <dgm:cxn modelId="{4E7B6C57-88B4-4ECC-8F6A-3C501EDAB39E}" srcId="{B89CEAE0-912D-4949-850D-03B4BA09AA41}" destId="{312030BB-6A4D-4508-B5E4-1123FE371638}" srcOrd="1" destOrd="0" parTransId="{F89A83BB-8456-4254-AE82-460772A1EF16}" sibTransId="{7515BA2D-DE1B-4E4C-8C35-0C2B3D596A68}"/>
    <dgm:cxn modelId="{E26314E9-1A3E-4B16-A42D-DAAE805BECC3}" type="presOf" srcId="{AB09C319-F5C6-4157-878D-0A2F8060F845}" destId="{084F5895-298C-43B5-865E-4E26A02841D6}" srcOrd="0" destOrd="0" presId="urn:microsoft.com/office/officeart/2005/8/layout/hierarchy2"/>
    <dgm:cxn modelId="{37FDF162-CEA4-4664-963D-DAD122527D84}" type="presOf" srcId="{4CF8A4BC-43FF-43DE-BB87-8B9AF418BCDC}" destId="{B9C03390-6A8B-4D5B-9780-9F0078D3FF76}" srcOrd="0" destOrd="0" presId="urn:microsoft.com/office/officeart/2005/8/layout/hierarchy2"/>
    <dgm:cxn modelId="{3C408723-215B-4E5B-B8F9-654C7491DD95}" srcId="{7025EC85-E8BE-43B0-B78A-AE3948E01D64}" destId="{21A1E225-4DB6-4334-823A-C9F13CA5AE8C}" srcOrd="0" destOrd="0" parTransId="{76A6B3F6-B969-4E63-A4FD-2526E087120E}" sibTransId="{3148381E-3527-4B5D-A316-46C3FFE25E87}"/>
    <dgm:cxn modelId="{0CA7434C-9FF8-4D2F-8985-E7186B1BC86F}" type="presOf" srcId="{7025EC85-E8BE-43B0-B78A-AE3948E01D64}" destId="{D5F7F068-4982-4A94-8EBC-360FCAFB6ABA}" srcOrd="0" destOrd="0" presId="urn:microsoft.com/office/officeart/2005/8/layout/hierarchy2"/>
    <dgm:cxn modelId="{C81DD941-E05E-4F6B-A434-4C1032F067F0}" type="presOf" srcId="{1A6039A3-AAE1-41E9-9A9F-3F98174BC7AB}" destId="{5E420E57-CBCA-4158-BFF3-1B1AD6B4DB07}" srcOrd="0" destOrd="0" presId="urn:microsoft.com/office/officeart/2005/8/layout/hierarchy2"/>
    <dgm:cxn modelId="{D817E22E-D44B-454F-9C4B-13AE7B8D6EA2}" type="presOf" srcId="{F996DBD8-FF53-4D6D-A787-1B488F33383B}" destId="{400F5894-BA5C-411A-A84F-8EE48FAD3B66}" srcOrd="0" destOrd="0" presId="urn:microsoft.com/office/officeart/2005/8/layout/hierarchy2"/>
    <dgm:cxn modelId="{9716A82F-22F4-45DE-BF67-3F07A549ECE4}" type="presOf" srcId="{6F666254-5853-4248-9EC0-BB6755854607}" destId="{5E9292C4-ED1B-4C43-A2E4-DE135155E701}" srcOrd="0" destOrd="0" presId="urn:microsoft.com/office/officeart/2005/8/layout/hierarchy2"/>
    <dgm:cxn modelId="{4CD2AF81-73CB-48AF-826C-75B55B261112}" srcId="{312030BB-6A4D-4508-B5E4-1123FE371638}" destId="{36DC2E98-29E4-4C9C-8DAF-0DEA2697EDA0}" srcOrd="0" destOrd="0" parTransId="{45B95E6D-DA66-4F60-A6FC-E24B57B27B3D}" sibTransId="{B5203541-5E47-4D9A-AEE5-2340499832D8}"/>
    <dgm:cxn modelId="{472F08D9-DD31-4375-BFB3-28AE904CE11B}" type="presOf" srcId="{45B95E6D-DA66-4F60-A6FC-E24B57B27B3D}" destId="{241D0DC1-19D8-41F2-A11D-80EF0F699ACE}" srcOrd="1" destOrd="0" presId="urn:microsoft.com/office/officeart/2005/8/layout/hierarchy2"/>
    <dgm:cxn modelId="{BAD9FF12-B2A6-4DA0-8A55-CF83E21F5889}" srcId="{36DC2E98-29E4-4C9C-8DAF-0DEA2697EDA0}" destId="{7025EC85-E8BE-43B0-B78A-AE3948E01D64}" srcOrd="1" destOrd="0" parTransId="{73259B15-2884-4461-BEED-90F1B8C20A14}" sibTransId="{243F7F69-1630-4BF5-9116-A3E0A5417DE0}"/>
    <dgm:cxn modelId="{D00D6E81-64AF-4023-AF47-882699268F06}" type="presOf" srcId="{6F666254-5853-4248-9EC0-BB6755854607}" destId="{93F6C625-2944-4CAD-8BB9-B80807D2F7DD}" srcOrd="1" destOrd="0" presId="urn:microsoft.com/office/officeart/2005/8/layout/hierarchy2"/>
    <dgm:cxn modelId="{49A2985D-51A6-4C12-A822-ABF7CB8A9A1F}" type="presOf" srcId="{76A6B3F6-B969-4E63-A4FD-2526E087120E}" destId="{82D00E7B-424C-491F-9AB0-11CF0E673820}" srcOrd="1" destOrd="0" presId="urn:microsoft.com/office/officeart/2005/8/layout/hierarchy2"/>
    <dgm:cxn modelId="{5960A8E8-F6F3-4942-98C0-3756D58577BD}" srcId="{4CF8A4BC-43FF-43DE-BB87-8B9AF418BCDC}" destId="{B89CEAE0-912D-4949-850D-03B4BA09AA41}" srcOrd="0" destOrd="0" parTransId="{D1459E61-C561-4839-A08F-9A19F7C327CB}" sibTransId="{34151EDF-41D4-4CED-9EEE-59D33AC0943F}"/>
    <dgm:cxn modelId="{34BA64FB-9BB8-4D9A-953B-A1126F9F447D}" type="presOf" srcId="{73259B15-2884-4461-BEED-90F1B8C20A14}" destId="{1EDF10A8-BC9E-4605-87EC-B41FDB9F3E32}" srcOrd="1" destOrd="0" presId="urn:microsoft.com/office/officeart/2005/8/layout/hierarchy2"/>
    <dgm:cxn modelId="{D3EE6661-9EAB-4EB2-937F-67EBF4EA6B94}" type="presOf" srcId="{36DC2E98-29E4-4C9C-8DAF-0DEA2697EDA0}" destId="{F5D36C19-5E9E-4A9D-8A46-909C6F6612F9}" srcOrd="0" destOrd="0" presId="urn:microsoft.com/office/officeart/2005/8/layout/hierarchy2"/>
    <dgm:cxn modelId="{4CBD6BF7-A9C9-46D3-B425-4DA8B1645A4B}" type="presOf" srcId="{21A1E225-4DB6-4334-823A-C9F13CA5AE8C}" destId="{BB3C3D99-26C9-4650-AD1E-35BA016D19F2}" srcOrd="0" destOrd="0" presId="urn:microsoft.com/office/officeart/2005/8/layout/hierarchy2"/>
    <dgm:cxn modelId="{86E9F859-A62C-4439-B2F0-5763858198CC}" type="presOf" srcId="{44B89683-CC5A-4926-A7B7-8F46B35C2FFB}" destId="{78F7205F-5CC2-475A-9786-9F05FB67521C}" srcOrd="0" destOrd="0" presId="urn:microsoft.com/office/officeart/2005/8/layout/hierarchy2"/>
    <dgm:cxn modelId="{ADC3CBDB-A11C-4ECF-BBEC-BB2BD91F23F1}" type="presOf" srcId="{312030BB-6A4D-4508-B5E4-1123FE371638}" destId="{4D7D3D05-A5A7-4095-878C-0B3A1E1ECC92}" srcOrd="0" destOrd="0" presId="urn:microsoft.com/office/officeart/2005/8/layout/hierarchy2"/>
    <dgm:cxn modelId="{46C7C9FA-9A33-43AE-88CA-284302F996A3}" type="presOf" srcId="{44B89683-CC5A-4926-A7B7-8F46B35C2FFB}" destId="{A8C299D4-DC7B-497E-BFCD-8B2A1CB8FA91}" srcOrd="1" destOrd="0" presId="urn:microsoft.com/office/officeart/2005/8/layout/hierarchy2"/>
    <dgm:cxn modelId="{8C4DE5C7-530A-4A92-A177-D77472EDA844}" type="presOf" srcId="{2995FE69-5711-4564-8D8C-FACFD287E62B}" destId="{04AFE126-D426-4807-98C0-AC0B8C1954F9}" srcOrd="1" destOrd="0" presId="urn:microsoft.com/office/officeart/2005/8/layout/hierarchy2"/>
    <dgm:cxn modelId="{B38F152D-72B5-4FB1-A515-8A79C30F34AE}" type="presOf" srcId="{2995FE69-5711-4564-8D8C-FACFD287E62B}" destId="{F7BCAFD9-9F4D-4E79-8222-BFA66DECAD14}" srcOrd="0" destOrd="0" presId="urn:microsoft.com/office/officeart/2005/8/layout/hierarchy2"/>
    <dgm:cxn modelId="{BEC664E8-4744-43C8-8C9B-CB347956F352}" type="presOf" srcId="{2B390BE5-0D31-4D5E-8C2F-2D2D7DF45C9C}" destId="{83E70DE5-694D-4CD5-AAC8-A7AEBB134C4A}" srcOrd="1" destOrd="0" presId="urn:microsoft.com/office/officeart/2005/8/layout/hierarchy2"/>
    <dgm:cxn modelId="{FE6D68A6-43BE-4ABF-9BF4-5525945DEA7C}" srcId="{36DC2E98-29E4-4C9C-8DAF-0DEA2697EDA0}" destId="{F996DBD8-FF53-4D6D-A787-1B488F33383B}" srcOrd="0" destOrd="0" parTransId="{2B390BE5-0D31-4D5E-8C2F-2D2D7DF45C9C}" sibTransId="{8BFB6893-6695-4AFA-A8EC-7FD714F8E57F}"/>
    <dgm:cxn modelId="{6313777A-4FC5-42D3-945F-71F1FDCDC535}" type="presOf" srcId="{2B390BE5-0D31-4D5E-8C2F-2D2D7DF45C9C}" destId="{1FB8E27E-8F2F-48AA-A7D7-38A722EC49BA}" srcOrd="0" destOrd="0" presId="urn:microsoft.com/office/officeart/2005/8/layout/hierarchy2"/>
    <dgm:cxn modelId="{F8F6CBAA-7814-48C4-BBCF-8F35BC20DEE6}" srcId="{B89CEAE0-912D-4949-850D-03B4BA09AA41}" destId="{AB09C319-F5C6-4157-878D-0A2F8060F845}" srcOrd="0" destOrd="0" parTransId="{6F666254-5853-4248-9EC0-BB6755854607}" sibTransId="{AFA8EEC7-8E5D-4525-99FB-2420B355BA00}"/>
    <dgm:cxn modelId="{A1112DB8-FDA2-4798-9C61-E57BAE5AA7ED}" type="presOf" srcId="{65165B80-BF4C-4B1D-BA5D-260B24E0FC08}" destId="{E60D2DCB-37C7-49F7-B953-D7F835CB981B}" srcOrd="0" destOrd="0" presId="urn:microsoft.com/office/officeart/2005/8/layout/hierarchy2"/>
    <dgm:cxn modelId="{A0447D67-C67E-49A2-9EC8-02D91CE12C17}" type="presOf" srcId="{73259B15-2884-4461-BEED-90F1B8C20A14}" destId="{7E75448E-9161-4914-90F0-659BC4CFB800}" srcOrd="0" destOrd="0" presId="urn:microsoft.com/office/officeart/2005/8/layout/hierarchy2"/>
    <dgm:cxn modelId="{B3AACF2C-720F-4608-BE0D-7ADC6883A56C}" type="presOf" srcId="{B89CEAE0-912D-4949-850D-03B4BA09AA41}" destId="{D5835D31-BDCA-4E8A-A1DC-C3843422B47B}" srcOrd="0" destOrd="0" presId="urn:microsoft.com/office/officeart/2005/8/layout/hierarchy2"/>
    <dgm:cxn modelId="{7B329251-0CEB-4B16-B244-3DA31B264ACF}" type="presOf" srcId="{45B95E6D-DA66-4F60-A6FC-E24B57B27B3D}" destId="{EB8C22C3-DC79-4AC8-80D8-0B4F6ADFE263}" srcOrd="0" destOrd="0" presId="urn:microsoft.com/office/officeart/2005/8/layout/hierarchy2"/>
    <dgm:cxn modelId="{87690D8E-6614-4C9E-9564-0A220907CEC9}" type="presOf" srcId="{F89A83BB-8456-4254-AE82-460772A1EF16}" destId="{888B1C42-22DA-4650-A24B-F2B4989F8E2C}" srcOrd="1" destOrd="0" presId="urn:microsoft.com/office/officeart/2005/8/layout/hierarchy2"/>
    <dgm:cxn modelId="{C31DA63B-34B5-40A6-AE67-00FDAAF54393}" type="presOf" srcId="{76A6B3F6-B969-4E63-A4FD-2526E087120E}" destId="{0B46FF87-D0E0-41D7-81F1-A65110EF1AEC}" srcOrd="0" destOrd="0" presId="urn:microsoft.com/office/officeart/2005/8/layout/hierarchy2"/>
    <dgm:cxn modelId="{F6AF6CE1-4CA4-4493-85F0-C8EFC73BC907}" type="presParOf" srcId="{B9C03390-6A8B-4D5B-9780-9F0078D3FF76}" destId="{A4EBFC61-9CBF-4760-B53E-484C7CBA4269}" srcOrd="0" destOrd="0" presId="urn:microsoft.com/office/officeart/2005/8/layout/hierarchy2"/>
    <dgm:cxn modelId="{85A28D9F-4D90-4598-A213-3FCE96AAA7BE}" type="presParOf" srcId="{A4EBFC61-9CBF-4760-B53E-484C7CBA4269}" destId="{D5835D31-BDCA-4E8A-A1DC-C3843422B47B}" srcOrd="0" destOrd="0" presId="urn:microsoft.com/office/officeart/2005/8/layout/hierarchy2"/>
    <dgm:cxn modelId="{6DE2D3DA-1506-43DD-960B-0B3DF9DCD542}" type="presParOf" srcId="{A4EBFC61-9CBF-4760-B53E-484C7CBA4269}" destId="{8A8B6EAE-EC44-4294-BE03-6DEAB352DDBD}" srcOrd="1" destOrd="0" presId="urn:microsoft.com/office/officeart/2005/8/layout/hierarchy2"/>
    <dgm:cxn modelId="{27D5C65E-2A89-434A-A734-9F9F291EB7C6}" type="presParOf" srcId="{8A8B6EAE-EC44-4294-BE03-6DEAB352DDBD}" destId="{5E9292C4-ED1B-4C43-A2E4-DE135155E701}" srcOrd="0" destOrd="0" presId="urn:microsoft.com/office/officeart/2005/8/layout/hierarchy2"/>
    <dgm:cxn modelId="{C74458CE-99A2-4409-8503-D6337DB9915A}" type="presParOf" srcId="{5E9292C4-ED1B-4C43-A2E4-DE135155E701}" destId="{93F6C625-2944-4CAD-8BB9-B80807D2F7DD}" srcOrd="0" destOrd="0" presId="urn:microsoft.com/office/officeart/2005/8/layout/hierarchy2"/>
    <dgm:cxn modelId="{33469C30-C7AE-4A07-89FF-41B83B9CE8BD}" type="presParOf" srcId="{8A8B6EAE-EC44-4294-BE03-6DEAB352DDBD}" destId="{B31377EA-FFF0-4966-93CC-B5D99B13F2AB}" srcOrd="1" destOrd="0" presId="urn:microsoft.com/office/officeart/2005/8/layout/hierarchy2"/>
    <dgm:cxn modelId="{A832BF32-3872-4938-92AC-D755D2873E48}" type="presParOf" srcId="{B31377EA-FFF0-4966-93CC-B5D99B13F2AB}" destId="{084F5895-298C-43B5-865E-4E26A02841D6}" srcOrd="0" destOrd="0" presId="urn:microsoft.com/office/officeart/2005/8/layout/hierarchy2"/>
    <dgm:cxn modelId="{FB8CD855-F2C9-41D6-A5FD-8B0758078952}" type="presParOf" srcId="{B31377EA-FFF0-4966-93CC-B5D99B13F2AB}" destId="{BA5C8F00-6C70-40BF-B4E7-6A3928DEAFB4}" srcOrd="1" destOrd="0" presId="urn:microsoft.com/office/officeart/2005/8/layout/hierarchy2"/>
    <dgm:cxn modelId="{1408194B-B95A-46C7-A537-284F9BBEA22C}" type="presParOf" srcId="{BA5C8F00-6C70-40BF-B4E7-6A3928DEAFB4}" destId="{F7BCAFD9-9F4D-4E79-8222-BFA66DECAD14}" srcOrd="0" destOrd="0" presId="urn:microsoft.com/office/officeart/2005/8/layout/hierarchy2"/>
    <dgm:cxn modelId="{7412FD1F-87A6-4580-BBF3-3A41A12D3726}" type="presParOf" srcId="{F7BCAFD9-9F4D-4E79-8222-BFA66DECAD14}" destId="{04AFE126-D426-4807-98C0-AC0B8C1954F9}" srcOrd="0" destOrd="0" presId="urn:microsoft.com/office/officeart/2005/8/layout/hierarchy2"/>
    <dgm:cxn modelId="{805CBE63-6123-42F1-97DE-3864B39C4C4D}" type="presParOf" srcId="{BA5C8F00-6C70-40BF-B4E7-6A3928DEAFB4}" destId="{E1273168-A46A-4B4E-98E6-C09D211FE79C}" srcOrd="1" destOrd="0" presId="urn:microsoft.com/office/officeart/2005/8/layout/hierarchy2"/>
    <dgm:cxn modelId="{9568C5EB-4594-4600-A749-1E3DDFE56225}" type="presParOf" srcId="{E1273168-A46A-4B4E-98E6-C09D211FE79C}" destId="{5E420E57-CBCA-4158-BFF3-1B1AD6B4DB07}" srcOrd="0" destOrd="0" presId="urn:microsoft.com/office/officeart/2005/8/layout/hierarchy2"/>
    <dgm:cxn modelId="{ECD4AB36-353E-4857-8D94-EF4338CEF555}" type="presParOf" srcId="{E1273168-A46A-4B4E-98E6-C09D211FE79C}" destId="{13556273-90E3-44F2-A672-85DEA9CD1C3A}" srcOrd="1" destOrd="0" presId="urn:microsoft.com/office/officeart/2005/8/layout/hierarchy2"/>
    <dgm:cxn modelId="{1CA9BCA2-937C-4CDB-A638-747051C4028E}" type="presParOf" srcId="{BA5C8F00-6C70-40BF-B4E7-6A3928DEAFB4}" destId="{78F7205F-5CC2-475A-9786-9F05FB67521C}" srcOrd="2" destOrd="0" presId="urn:microsoft.com/office/officeart/2005/8/layout/hierarchy2"/>
    <dgm:cxn modelId="{4A6F37FF-C1A4-46BE-9BEE-F900C2DDF4DC}" type="presParOf" srcId="{78F7205F-5CC2-475A-9786-9F05FB67521C}" destId="{A8C299D4-DC7B-497E-BFCD-8B2A1CB8FA91}" srcOrd="0" destOrd="0" presId="urn:microsoft.com/office/officeart/2005/8/layout/hierarchy2"/>
    <dgm:cxn modelId="{CEF13E80-30A1-4115-A728-969185487037}" type="presParOf" srcId="{BA5C8F00-6C70-40BF-B4E7-6A3928DEAFB4}" destId="{0198BBB0-6B0E-4365-ABE4-B8340E7F319F}" srcOrd="3" destOrd="0" presId="urn:microsoft.com/office/officeart/2005/8/layout/hierarchy2"/>
    <dgm:cxn modelId="{11082DA4-64F8-46A0-AEBB-933D2BAC27F9}" type="presParOf" srcId="{0198BBB0-6B0E-4365-ABE4-B8340E7F319F}" destId="{E60D2DCB-37C7-49F7-B953-D7F835CB981B}" srcOrd="0" destOrd="0" presId="urn:microsoft.com/office/officeart/2005/8/layout/hierarchy2"/>
    <dgm:cxn modelId="{7598B2C6-C76F-4EE3-82DD-E16B32AC6146}" type="presParOf" srcId="{0198BBB0-6B0E-4365-ABE4-B8340E7F319F}" destId="{33D48E1D-1F34-49CD-AD13-5B98935A2BD6}" srcOrd="1" destOrd="0" presId="urn:microsoft.com/office/officeart/2005/8/layout/hierarchy2"/>
    <dgm:cxn modelId="{ED8C1DFC-56BD-4A72-A51F-045CFCD96CA8}" type="presParOf" srcId="{8A8B6EAE-EC44-4294-BE03-6DEAB352DDBD}" destId="{C84C893F-DEE4-48F5-9A1E-1B7C8E4A5EED}" srcOrd="2" destOrd="0" presId="urn:microsoft.com/office/officeart/2005/8/layout/hierarchy2"/>
    <dgm:cxn modelId="{562A9BB4-C429-4712-ACFF-11570059BEB6}" type="presParOf" srcId="{C84C893F-DEE4-48F5-9A1E-1B7C8E4A5EED}" destId="{888B1C42-22DA-4650-A24B-F2B4989F8E2C}" srcOrd="0" destOrd="0" presId="urn:microsoft.com/office/officeart/2005/8/layout/hierarchy2"/>
    <dgm:cxn modelId="{673C5EB5-59FD-42F1-BB21-9A59546425B9}" type="presParOf" srcId="{8A8B6EAE-EC44-4294-BE03-6DEAB352DDBD}" destId="{EB5827CF-5310-4A9C-A5A7-685A7354A9CB}" srcOrd="3" destOrd="0" presId="urn:microsoft.com/office/officeart/2005/8/layout/hierarchy2"/>
    <dgm:cxn modelId="{C0580592-4317-4E6B-A163-34582DB8E13F}" type="presParOf" srcId="{EB5827CF-5310-4A9C-A5A7-685A7354A9CB}" destId="{4D7D3D05-A5A7-4095-878C-0B3A1E1ECC92}" srcOrd="0" destOrd="0" presId="urn:microsoft.com/office/officeart/2005/8/layout/hierarchy2"/>
    <dgm:cxn modelId="{5E7CA828-CEAC-46B7-A7CD-F96E52E84A14}" type="presParOf" srcId="{EB5827CF-5310-4A9C-A5A7-685A7354A9CB}" destId="{22BEBA63-62BF-4661-8166-4A1D7A17F41E}" srcOrd="1" destOrd="0" presId="urn:microsoft.com/office/officeart/2005/8/layout/hierarchy2"/>
    <dgm:cxn modelId="{1E35A12B-DD1D-460E-B18E-202EB3407E3E}" type="presParOf" srcId="{22BEBA63-62BF-4661-8166-4A1D7A17F41E}" destId="{EB8C22C3-DC79-4AC8-80D8-0B4F6ADFE263}" srcOrd="0" destOrd="0" presId="urn:microsoft.com/office/officeart/2005/8/layout/hierarchy2"/>
    <dgm:cxn modelId="{B6A268CD-E1B1-47AB-B98B-AE0BF5DC7211}" type="presParOf" srcId="{EB8C22C3-DC79-4AC8-80D8-0B4F6ADFE263}" destId="{241D0DC1-19D8-41F2-A11D-80EF0F699ACE}" srcOrd="0" destOrd="0" presId="urn:microsoft.com/office/officeart/2005/8/layout/hierarchy2"/>
    <dgm:cxn modelId="{15084ACA-C0BE-4A46-B6F1-1718EBB27EDA}" type="presParOf" srcId="{22BEBA63-62BF-4661-8166-4A1D7A17F41E}" destId="{62C59AAA-013B-45E5-B15D-4F8D536C48BA}" srcOrd="1" destOrd="0" presId="urn:microsoft.com/office/officeart/2005/8/layout/hierarchy2"/>
    <dgm:cxn modelId="{098B9EB3-AC61-4C4B-8662-BCAB4740EFBE}" type="presParOf" srcId="{62C59AAA-013B-45E5-B15D-4F8D536C48BA}" destId="{F5D36C19-5E9E-4A9D-8A46-909C6F6612F9}" srcOrd="0" destOrd="0" presId="urn:microsoft.com/office/officeart/2005/8/layout/hierarchy2"/>
    <dgm:cxn modelId="{C76BBDB1-A968-4A74-B924-FFFF6CEE97CB}" type="presParOf" srcId="{62C59AAA-013B-45E5-B15D-4F8D536C48BA}" destId="{9518958D-81F6-4153-969C-66304A56D0E8}" srcOrd="1" destOrd="0" presId="urn:microsoft.com/office/officeart/2005/8/layout/hierarchy2"/>
    <dgm:cxn modelId="{917FD10E-4161-4D14-A315-27FB8F6407A5}" type="presParOf" srcId="{9518958D-81F6-4153-969C-66304A56D0E8}" destId="{1FB8E27E-8F2F-48AA-A7D7-38A722EC49BA}" srcOrd="0" destOrd="0" presId="urn:microsoft.com/office/officeart/2005/8/layout/hierarchy2"/>
    <dgm:cxn modelId="{7CD81EBF-0E9A-4EFF-B6D8-6158B0666803}" type="presParOf" srcId="{1FB8E27E-8F2F-48AA-A7D7-38A722EC49BA}" destId="{83E70DE5-694D-4CD5-AAC8-A7AEBB134C4A}" srcOrd="0" destOrd="0" presId="urn:microsoft.com/office/officeart/2005/8/layout/hierarchy2"/>
    <dgm:cxn modelId="{F03B6A1B-A4A6-4B1E-8B71-05AACB2C615D}" type="presParOf" srcId="{9518958D-81F6-4153-969C-66304A56D0E8}" destId="{8A035D0E-A942-4A0D-88C5-122A78A504AB}" srcOrd="1" destOrd="0" presId="urn:microsoft.com/office/officeart/2005/8/layout/hierarchy2"/>
    <dgm:cxn modelId="{89AF47A0-E5B4-45B2-9A48-E6D556B85F1D}" type="presParOf" srcId="{8A035D0E-A942-4A0D-88C5-122A78A504AB}" destId="{400F5894-BA5C-411A-A84F-8EE48FAD3B66}" srcOrd="0" destOrd="0" presId="urn:microsoft.com/office/officeart/2005/8/layout/hierarchy2"/>
    <dgm:cxn modelId="{7B762DC1-3641-4790-B363-7E00CCB9A32B}" type="presParOf" srcId="{8A035D0E-A942-4A0D-88C5-122A78A504AB}" destId="{FC0A5B24-65F3-47C0-A478-79A95531C249}" srcOrd="1" destOrd="0" presId="urn:microsoft.com/office/officeart/2005/8/layout/hierarchy2"/>
    <dgm:cxn modelId="{FBA1FC3E-87A6-498D-B269-59800CBBEB1F}" type="presParOf" srcId="{9518958D-81F6-4153-969C-66304A56D0E8}" destId="{7E75448E-9161-4914-90F0-659BC4CFB800}" srcOrd="2" destOrd="0" presId="urn:microsoft.com/office/officeart/2005/8/layout/hierarchy2"/>
    <dgm:cxn modelId="{699D1F66-D2E1-4AE8-B15E-33522B5AF4DB}" type="presParOf" srcId="{7E75448E-9161-4914-90F0-659BC4CFB800}" destId="{1EDF10A8-BC9E-4605-87EC-B41FDB9F3E32}" srcOrd="0" destOrd="0" presId="urn:microsoft.com/office/officeart/2005/8/layout/hierarchy2"/>
    <dgm:cxn modelId="{6D136FF1-5A5F-4E1A-B73E-DE5272F03C4D}" type="presParOf" srcId="{9518958D-81F6-4153-969C-66304A56D0E8}" destId="{F9C7701B-D661-4D7A-AB19-B6912446B7BB}" srcOrd="3" destOrd="0" presId="urn:microsoft.com/office/officeart/2005/8/layout/hierarchy2"/>
    <dgm:cxn modelId="{E06D2AC6-12CF-44D3-B796-FFCECA8AA6BE}" type="presParOf" srcId="{F9C7701B-D661-4D7A-AB19-B6912446B7BB}" destId="{D5F7F068-4982-4A94-8EBC-360FCAFB6ABA}" srcOrd="0" destOrd="0" presId="urn:microsoft.com/office/officeart/2005/8/layout/hierarchy2"/>
    <dgm:cxn modelId="{8C51660C-3E91-4470-9A50-70DA97101068}" type="presParOf" srcId="{F9C7701B-D661-4D7A-AB19-B6912446B7BB}" destId="{819F1FA9-BD34-46CA-A3E0-59557529BAAA}" srcOrd="1" destOrd="0" presId="urn:microsoft.com/office/officeart/2005/8/layout/hierarchy2"/>
    <dgm:cxn modelId="{9A8EC915-4C94-462D-A3AF-97B61680997F}" type="presParOf" srcId="{819F1FA9-BD34-46CA-A3E0-59557529BAAA}" destId="{0B46FF87-D0E0-41D7-81F1-A65110EF1AEC}" srcOrd="0" destOrd="0" presId="urn:microsoft.com/office/officeart/2005/8/layout/hierarchy2"/>
    <dgm:cxn modelId="{52A8911C-9CB2-4E02-90D3-D95DE0674489}" type="presParOf" srcId="{0B46FF87-D0E0-41D7-81F1-A65110EF1AEC}" destId="{82D00E7B-424C-491F-9AB0-11CF0E673820}" srcOrd="0" destOrd="0" presId="urn:microsoft.com/office/officeart/2005/8/layout/hierarchy2"/>
    <dgm:cxn modelId="{C2CC42D5-163A-4BEB-AB35-63F2FB487BD2}" type="presParOf" srcId="{819F1FA9-BD34-46CA-A3E0-59557529BAAA}" destId="{42B2CF2A-4CDC-4131-8795-678D3E4D40CE}" srcOrd="1" destOrd="0" presId="urn:microsoft.com/office/officeart/2005/8/layout/hierarchy2"/>
    <dgm:cxn modelId="{7CAA00F3-9B08-483B-8F37-80F64265BD3A}" type="presParOf" srcId="{42B2CF2A-4CDC-4131-8795-678D3E4D40CE}" destId="{BB3C3D99-26C9-4650-AD1E-35BA016D19F2}" srcOrd="0" destOrd="0" presId="urn:microsoft.com/office/officeart/2005/8/layout/hierarchy2"/>
    <dgm:cxn modelId="{2849AABF-1F8F-4690-B0B2-ED8B1B6EF3BD}" type="presParOf" srcId="{42B2CF2A-4CDC-4131-8795-678D3E4D40CE}" destId="{0445BE2F-C432-4EF7-9FD8-3E6FCB6C641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35D31-BDCA-4E8A-A1DC-C3843422B47B}">
      <dsp:nvSpPr>
        <dsp:cNvPr id="0" name=""/>
        <dsp:cNvSpPr/>
      </dsp:nvSpPr>
      <dsp:spPr>
        <a:xfrm>
          <a:off x="4823" y="1778817"/>
          <a:ext cx="1300596" cy="650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Schwarz [0]</a:t>
          </a:r>
        </a:p>
      </dsp:txBody>
      <dsp:txXfrm>
        <a:off x="23870" y="1797864"/>
        <a:ext cx="1262502" cy="612204"/>
      </dsp:txXfrm>
    </dsp:sp>
    <dsp:sp modelId="{5E9292C4-ED1B-4C43-A2E4-DE135155E701}">
      <dsp:nvSpPr>
        <dsp:cNvPr id="0" name=""/>
        <dsp:cNvSpPr/>
      </dsp:nvSpPr>
      <dsp:spPr>
        <a:xfrm rot="18289469">
          <a:off x="1110040" y="1716136"/>
          <a:ext cx="910997" cy="27817"/>
        </a:xfrm>
        <a:custGeom>
          <a:avLst/>
          <a:gdLst/>
          <a:ahLst/>
          <a:cxnLst/>
          <a:rect l="0" t="0" r="0" b="0"/>
          <a:pathLst>
            <a:path>
              <a:moveTo>
                <a:pt x="0" y="13908"/>
              </a:moveTo>
              <a:lnTo>
                <a:pt x="910997" y="1390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542764" y="1707270"/>
        <a:ext cx="45549" cy="45549"/>
      </dsp:txXfrm>
    </dsp:sp>
    <dsp:sp modelId="{084F5895-298C-43B5-865E-4E26A02841D6}">
      <dsp:nvSpPr>
        <dsp:cNvPr id="0" name=""/>
        <dsp:cNvSpPr/>
      </dsp:nvSpPr>
      <dsp:spPr>
        <a:xfrm>
          <a:off x="1825658" y="1030974"/>
          <a:ext cx="1300596" cy="650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Weiß [0,1]</a:t>
          </a:r>
        </a:p>
      </dsp:txBody>
      <dsp:txXfrm>
        <a:off x="1844705" y="1050021"/>
        <a:ext cx="1262502" cy="612204"/>
      </dsp:txXfrm>
    </dsp:sp>
    <dsp:sp modelId="{F7BCAFD9-9F4D-4E79-8222-BFA66DECAD14}">
      <dsp:nvSpPr>
        <dsp:cNvPr id="0" name=""/>
        <dsp:cNvSpPr/>
      </dsp:nvSpPr>
      <dsp:spPr>
        <a:xfrm rot="19457599">
          <a:off x="3066036" y="1155254"/>
          <a:ext cx="640675" cy="27817"/>
        </a:xfrm>
        <a:custGeom>
          <a:avLst/>
          <a:gdLst/>
          <a:ahLst/>
          <a:cxnLst/>
          <a:rect l="0" t="0" r="0" b="0"/>
          <a:pathLst>
            <a:path>
              <a:moveTo>
                <a:pt x="0" y="13908"/>
              </a:moveTo>
              <a:lnTo>
                <a:pt x="640675" y="1390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3370357" y="1153145"/>
        <a:ext cx="32033" cy="32033"/>
      </dsp:txXfrm>
    </dsp:sp>
    <dsp:sp modelId="{5E420E57-CBCA-4158-BFF3-1B1AD6B4DB07}">
      <dsp:nvSpPr>
        <dsp:cNvPr id="0" name=""/>
        <dsp:cNvSpPr/>
      </dsp:nvSpPr>
      <dsp:spPr>
        <a:xfrm>
          <a:off x="3646493" y="657052"/>
          <a:ext cx="1300596" cy="650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Schwarz [0,1,1]</a:t>
          </a:r>
        </a:p>
      </dsp:txBody>
      <dsp:txXfrm>
        <a:off x="3665540" y="676099"/>
        <a:ext cx="1262502" cy="612204"/>
      </dsp:txXfrm>
    </dsp:sp>
    <dsp:sp modelId="{78F7205F-5CC2-475A-9786-9F05FB67521C}">
      <dsp:nvSpPr>
        <dsp:cNvPr id="0" name=""/>
        <dsp:cNvSpPr/>
      </dsp:nvSpPr>
      <dsp:spPr>
        <a:xfrm rot="2142401">
          <a:off x="3066036" y="1529175"/>
          <a:ext cx="640675" cy="27817"/>
        </a:xfrm>
        <a:custGeom>
          <a:avLst/>
          <a:gdLst/>
          <a:ahLst/>
          <a:cxnLst/>
          <a:rect l="0" t="0" r="0" b="0"/>
          <a:pathLst>
            <a:path>
              <a:moveTo>
                <a:pt x="0" y="13908"/>
              </a:moveTo>
              <a:lnTo>
                <a:pt x="640675" y="1390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3370357" y="1527067"/>
        <a:ext cx="32033" cy="32033"/>
      </dsp:txXfrm>
    </dsp:sp>
    <dsp:sp modelId="{E60D2DCB-37C7-49F7-B953-D7F835CB981B}">
      <dsp:nvSpPr>
        <dsp:cNvPr id="0" name=""/>
        <dsp:cNvSpPr/>
      </dsp:nvSpPr>
      <dsp:spPr>
        <a:xfrm>
          <a:off x="3646493" y="1404895"/>
          <a:ext cx="1300596" cy="650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Schwarz [0,1,0]</a:t>
          </a:r>
        </a:p>
      </dsp:txBody>
      <dsp:txXfrm>
        <a:off x="3665540" y="1423942"/>
        <a:ext cx="1262502" cy="612204"/>
      </dsp:txXfrm>
    </dsp:sp>
    <dsp:sp modelId="{C84C893F-DEE4-48F5-9A1E-1B7C8E4A5EED}">
      <dsp:nvSpPr>
        <dsp:cNvPr id="0" name=""/>
        <dsp:cNvSpPr/>
      </dsp:nvSpPr>
      <dsp:spPr>
        <a:xfrm rot="3310531">
          <a:off x="1110040" y="2463979"/>
          <a:ext cx="910997" cy="27817"/>
        </a:xfrm>
        <a:custGeom>
          <a:avLst/>
          <a:gdLst/>
          <a:ahLst/>
          <a:cxnLst/>
          <a:rect l="0" t="0" r="0" b="0"/>
          <a:pathLst>
            <a:path>
              <a:moveTo>
                <a:pt x="0" y="13908"/>
              </a:moveTo>
              <a:lnTo>
                <a:pt x="910997" y="1390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542764" y="2455113"/>
        <a:ext cx="45549" cy="45549"/>
      </dsp:txXfrm>
    </dsp:sp>
    <dsp:sp modelId="{4D7D3D05-A5A7-4095-878C-0B3A1E1ECC92}">
      <dsp:nvSpPr>
        <dsp:cNvPr id="0" name=""/>
        <dsp:cNvSpPr/>
      </dsp:nvSpPr>
      <dsp:spPr>
        <a:xfrm>
          <a:off x="1825658" y="2526660"/>
          <a:ext cx="1300596" cy="650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Weiß [0,0]</a:t>
          </a:r>
        </a:p>
      </dsp:txBody>
      <dsp:txXfrm>
        <a:off x="1844705" y="2545707"/>
        <a:ext cx="1262502" cy="612204"/>
      </dsp:txXfrm>
    </dsp:sp>
    <dsp:sp modelId="{EB8C22C3-DC79-4AC8-80D8-0B4F6ADFE263}">
      <dsp:nvSpPr>
        <dsp:cNvPr id="0" name=""/>
        <dsp:cNvSpPr/>
      </dsp:nvSpPr>
      <dsp:spPr>
        <a:xfrm>
          <a:off x="3126255" y="2837900"/>
          <a:ext cx="520238" cy="27817"/>
        </a:xfrm>
        <a:custGeom>
          <a:avLst/>
          <a:gdLst/>
          <a:ahLst/>
          <a:cxnLst/>
          <a:rect l="0" t="0" r="0" b="0"/>
          <a:pathLst>
            <a:path>
              <a:moveTo>
                <a:pt x="0" y="13908"/>
              </a:moveTo>
              <a:lnTo>
                <a:pt x="520238" y="1390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3373368" y="2838803"/>
        <a:ext cx="26011" cy="26011"/>
      </dsp:txXfrm>
    </dsp:sp>
    <dsp:sp modelId="{F5D36C19-5E9E-4A9D-8A46-909C6F6612F9}">
      <dsp:nvSpPr>
        <dsp:cNvPr id="0" name=""/>
        <dsp:cNvSpPr/>
      </dsp:nvSpPr>
      <dsp:spPr>
        <a:xfrm>
          <a:off x="3646493" y="2526660"/>
          <a:ext cx="1300596" cy="650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Schwarz [0,0,0]</a:t>
          </a:r>
        </a:p>
      </dsp:txBody>
      <dsp:txXfrm>
        <a:off x="3665540" y="2545707"/>
        <a:ext cx="1262502" cy="612204"/>
      </dsp:txXfrm>
    </dsp:sp>
    <dsp:sp modelId="{1FB8E27E-8F2F-48AA-A7D7-38A722EC49BA}">
      <dsp:nvSpPr>
        <dsp:cNvPr id="0" name=""/>
        <dsp:cNvSpPr/>
      </dsp:nvSpPr>
      <dsp:spPr>
        <a:xfrm rot="19457599">
          <a:off x="4886871" y="2650940"/>
          <a:ext cx="640675" cy="27817"/>
        </a:xfrm>
        <a:custGeom>
          <a:avLst/>
          <a:gdLst/>
          <a:ahLst/>
          <a:cxnLst/>
          <a:rect l="0" t="0" r="0" b="0"/>
          <a:pathLst>
            <a:path>
              <a:moveTo>
                <a:pt x="0" y="13908"/>
              </a:moveTo>
              <a:lnTo>
                <a:pt x="640675" y="1390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5191192" y="2648831"/>
        <a:ext cx="32033" cy="32033"/>
      </dsp:txXfrm>
    </dsp:sp>
    <dsp:sp modelId="{400F5894-BA5C-411A-A84F-8EE48FAD3B66}">
      <dsp:nvSpPr>
        <dsp:cNvPr id="0" name=""/>
        <dsp:cNvSpPr/>
      </dsp:nvSpPr>
      <dsp:spPr>
        <a:xfrm>
          <a:off x="5467328" y="2152738"/>
          <a:ext cx="1300596" cy="650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Weiß [0,0,0,1]</a:t>
          </a:r>
        </a:p>
      </dsp:txBody>
      <dsp:txXfrm>
        <a:off x="5486375" y="2171785"/>
        <a:ext cx="1262502" cy="612204"/>
      </dsp:txXfrm>
    </dsp:sp>
    <dsp:sp modelId="{7E75448E-9161-4914-90F0-659BC4CFB800}">
      <dsp:nvSpPr>
        <dsp:cNvPr id="0" name=""/>
        <dsp:cNvSpPr/>
      </dsp:nvSpPr>
      <dsp:spPr>
        <a:xfrm rot="2142401">
          <a:off x="4886871" y="3024861"/>
          <a:ext cx="640675" cy="27817"/>
        </a:xfrm>
        <a:custGeom>
          <a:avLst/>
          <a:gdLst/>
          <a:ahLst/>
          <a:cxnLst/>
          <a:rect l="0" t="0" r="0" b="0"/>
          <a:pathLst>
            <a:path>
              <a:moveTo>
                <a:pt x="0" y="13908"/>
              </a:moveTo>
              <a:lnTo>
                <a:pt x="640675" y="1390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5191192" y="3022753"/>
        <a:ext cx="32033" cy="32033"/>
      </dsp:txXfrm>
    </dsp:sp>
    <dsp:sp modelId="{D5F7F068-4982-4A94-8EBC-360FCAFB6ABA}">
      <dsp:nvSpPr>
        <dsp:cNvPr id="0" name=""/>
        <dsp:cNvSpPr/>
      </dsp:nvSpPr>
      <dsp:spPr>
        <a:xfrm>
          <a:off x="5467328" y="2900581"/>
          <a:ext cx="1300596" cy="650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Weiß [0,0,0,0]</a:t>
          </a:r>
        </a:p>
      </dsp:txBody>
      <dsp:txXfrm>
        <a:off x="5486375" y="2919628"/>
        <a:ext cx="1262502" cy="612204"/>
      </dsp:txXfrm>
    </dsp:sp>
    <dsp:sp modelId="{0B46FF87-D0E0-41D7-81F1-A65110EF1AEC}">
      <dsp:nvSpPr>
        <dsp:cNvPr id="0" name=""/>
        <dsp:cNvSpPr/>
      </dsp:nvSpPr>
      <dsp:spPr>
        <a:xfrm>
          <a:off x="6767925" y="3211822"/>
          <a:ext cx="520238" cy="27817"/>
        </a:xfrm>
        <a:custGeom>
          <a:avLst/>
          <a:gdLst/>
          <a:ahLst/>
          <a:cxnLst/>
          <a:rect l="0" t="0" r="0" b="0"/>
          <a:pathLst>
            <a:path>
              <a:moveTo>
                <a:pt x="0" y="13908"/>
              </a:moveTo>
              <a:lnTo>
                <a:pt x="520238" y="1390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7015038" y="3212724"/>
        <a:ext cx="26011" cy="26011"/>
      </dsp:txXfrm>
    </dsp:sp>
    <dsp:sp modelId="{BB3C3D99-26C9-4650-AD1E-35BA016D19F2}">
      <dsp:nvSpPr>
        <dsp:cNvPr id="0" name=""/>
        <dsp:cNvSpPr/>
      </dsp:nvSpPr>
      <dsp:spPr>
        <a:xfrm>
          <a:off x="7288163" y="2900581"/>
          <a:ext cx="1300596" cy="650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Schwarz [0,0,0,0,0]</a:t>
          </a:r>
        </a:p>
      </dsp:txBody>
      <dsp:txXfrm>
        <a:off x="7307210" y="2919628"/>
        <a:ext cx="1262502" cy="612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00A18-48D5-4DA7-8FFF-12D5EE0004CC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FFE60-CA0A-4C57-9DBE-1D1F03D9E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202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Felix Wisser, Hendrik Schmidt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Felix Wisser, Hendrik Schmidt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Felix Wisser, Hendrik Schmidt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Felix Wisser, Hendrik Schmidt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Felix Wisser, Hendrik Schmidt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Felix Wisser, Hendrik Schmidt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Felix Wisser, Hendrik Schmidt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Felix Wisser, Hendrik Schmidt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Felix Wisser, Hendrik Schmidt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Felix Wisser, Hendrik Schmidt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Felix Wisser, Hendrik Schmidt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Felix Wisser, Hendrik Schmidt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Felix Wisser, Hendrik Schmidt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Felix Wisser, Hendrik Schmidt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Felix Wisser, Hendrik Schmidt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Felix Wisser, Hendrik Schmidt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11.07.2016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Felix Wisser, Hendrik Schmidt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Mobile Computing 1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Abschlusspräsentation „Go App“</a:t>
            </a:r>
          </a:p>
        </p:txBody>
      </p:sp>
    </p:spTree>
    <p:extLst>
      <p:ext uri="{BB962C8B-B14F-4D97-AF65-F5344CB8AC3E}">
        <p14:creationId xmlns:p14="http://schemas.microsoft.com/office/powerpoint/2010/main" val="266784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Geplante Features</a:t>
            </a:r>
          </a:p>
          <a:p>
            <a:r>
              <a:rPr lang="de-DE" sz="2400" dirty="0"/>
              <a:t>Aktueller Stand</a:t>
            </a:r>
          </a:p>
          <a:p>
            <a:r>
              <a:rPr lang="de-DE" sz="2400" dirty="0"/>
              <a:t>Verbleibende Aufgaben</a:t>
            </a:r>
          </a:p>
          <a:p>
            <a:r>
              <a:rPr lang="de-DE" sz="2400" dirty="0"/>
              <a:t>Ausblick MC2</a:t>
            </a:r>
          </a:p>
          <a:p>
            <a:r>
              <a:rPr lang="de-DE" sz="2400" dirty="0"/>
              <a:t>Live Demo</a:t>
            </a:r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11.07.2016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Felix Wisser, Hendrik Schmidt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2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Geplante Features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Unterschiedliche Spielmodi:</a:t>
            </a:r>
          </a:p>
          <a:p>
            <a:pPr lvl="1"/>
            <a:r>
              <a:rPr lang="de-DE" sz="2200" dirty="0"/>
              <a:t>„Aufzeichnen“-Modus</a:t>
            </a:r>
          </a:p>
          <a:p>
            <a:pPr lvl="1"/>
            <a:r>
              <a:rPr lang="de-DE" sz="2200" dirty="0"/>
              <a:t>„lokaler Spieler vs. lokaler Spieler“-Modus</a:t>
            </a:r>
          </a:p>
          <a:p>
            <a:pPr lvl="1"/>
            <a:r>
              <a:rPr lang="de-DE" sz="2200" dirty="0"/>
              <a:t>„Server“-Modus (Ausblick auf MC2)</a:t>
            </a:r>
          </a:p>
          <a:p>
            <a:r>
              <a:rPr lang="de-DE" sz="2400" dirty="0"/>
              <a:t>Kommentare/Anmerkungen/Variationen zu Spielen im „Aufzeichnen“-Modus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11.04.2016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Felix </a:t>
            </a:r>
            <a:r>
              <a:rPr lang="en-US" dirty="0" err="1"/>
              <a:t>Wisser</a:t>
            </a:r>
            <a:r>
              <a:rPr lang="en-US" dirty="0"/>
              <a:t>, Hendrik Schmidt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77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Spielen zu zweit am Gerät</a:t>
            </a:r>
          </a:p>
          <a:p>
            <a:r>
              <a:rPr lang="de-DE" sz="2400" dirty="0"/>
              <a:t>Tutorial</a:t>
            </a:r>
          </a:p>
          <a:p>
            <a:r>
              <a:rPr lang="de-DE" sz="2400" dirty="0"/>
              <a:t>„</a:t>
            </a:r>
            <a:r>
              <a:rPr lang="de-DE" sz="2400" dirty="0" err="1"/>
              <a:t>Record</a:t>
            </a:r>
            <a:r>
              <a:rPr lang="de-DE" sz="2400" dirty="0"/>
              <a:t>“ Modus</a:t>
            </a:r>
          </a:p>
          <a:p>
            <a:r>
              <a:rPr lang="de-DE" sz="2400" dirty="0"/>
              <a:t>Laden von Spielen aus dem .</a:t>
            </a:r>
            <a:r>
              <a:rPr lang="de-DE" sz="2400" dirty="0" err="1"/>
              <a:t>sgf</a:t>
            </a:r>
            <a:r>
              <a:rPr lang="de-DE" sz="2400" dirty="0"/>
              <a:t> Format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11.07.2016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Felix </a:t>
            </a:r>
            <a:r>
              <a:rPr lang="en-US" dirty="0" err="1"/>
              <a:t>Wisser</a:t>
            </a:r>
            <a:r>
              <a:rPr lang="en-US" dirty="0"/>
              <a:t>, Hendrik Schmidt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2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Verbleibende Aufgaben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Speichern von Spielen in das .</a:t>
            </a:r>
            <a:r>
              <a:rPr lang="de-DE" sz="2400" dirty="0" err="1"/>
              <a:t>sgf</a:t>
            </a:r>
            <a:r>
              <a:rPr lang="de-DE" sz="2400" dirty="0"/>
              <a:t> Format</a:t>
            </a:r>
          </a:p>
          <a:p>
            <a:pPr lvl="1"/>
            <a:r>
              <a:rPr lang="de-DE" sz="2200" dirty="0"/>
              <a:t>Parser Programmierung schwierig</a:t>
            </a:r>
          </a:p>
          <a:p>
            <a:r>
              <a:rPr lang="de-DE" sz="2400" dirty="0"/>
              <a:t>Dokumentation</a:t>
            </a:r>
          </a:p>
          <a:p>
            <a:r>
              <a:rPr lang="de-DE" sz="2400" dirty="0"/>
              <a:t>Anzeigen von allen Variationen im </a:t>
            </a:r>
            <a:r>
              <a:rPr lang="de-DE" sz="2400" dirty="0" err="1"/>
              <a:t>Record</a:t>
            </a:r>
            <a:r>
              <a:rPr lang="de-DE" sz="2400" dirty="0"/>
              <a:t> Modus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11.07.2016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Felix </a:t>
            </a:r>
            <a:r>
              <a:rPr lang="en-US" dirty="0" err="1"/>
              <a:t>Wisser</a:t>
            </a:r>
            <a:r>
              <a:rPr lang="en-US" dirty="0"/>
              <a:t>, Hendrik Schmidt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93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 MC2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Implementierung eines Client-Server Ansatzes</a:t>
            </a:r>
          </a:p>
          <a:p>
            <a:r>
              <a:rPr lang="de-DE" sz="2400" dirty="0"/>
              <a:t>Server </a:t>
            </a:r>
            <a:r>
              <a:rPr lang="de-DE" sz="2400" dirty="0">
                <a:sym typeface="Wingdings" panose="05000000000000000000" pitchFamily="2" charset="2"/>
              </a:rPr>
              <a:t> Match </a:t>
            </a:r>
            <a:r>
              <a:rPr lang="de-DE" sz="2400" dirty="0" err="1">
                <a:sym typeface="Wingdings" panose="05000000000000000000" pitchFamily="2" charset="2"/>
              </a:rPr>
              <a:t>making</a:t>
            </a:r>
            <a:r>
              <a:rPr lang="de-DE" sz="2400" dirty="0">
                <a:sym typeface="Wingdings" panose="05000000000000000000" pitchFamily="2" charset="2"/>
              </a:rPr>
              <a:t>, Zugverifikation</a:t>
            </a:r>
          </a:p>
          <a:p>
            <a:r>
              <a:rPr lang="de-DE" sz="2400" dirty="0">
                <a:sym typeface="Wingdings" panose="05000000000000000000" pitchFamily="2" charset="2"/>
              </a:rPr>
              <a:t>Drei Instanzen des Spiels  Client A, Client B, Server</a:t>
            </a:r>
          </a:p>
          <a:p>
            <a:r>
              <a:rPr lang="de-DE" sz="2400" dirty="0">
                <a:sym typeface="Wingdings" panose="05000000000000000000" pitchFamily="2" charset="2"/>
              </a:rPr>
              <a:t>Ausschließliche Übertragung der Zug-Daten</a:t>
            </a:r>
            <a:endParaRPr lang="de-DE" sz="2400" dirty="0"/>
          </a:p>
          <a:p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11.07.2016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Felix Wisser, Hendrik Schmidt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 MC2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Speicherstruktur </a:t>
            </a:r>
            <a:r>
              <a:rPr lang="de-DE" sz="2400" dirty="0">
                <a:sym typeface="Wingdings" panose="05000000000000000000" pitchFamily="2" charset="2"/>
              </a:rPr>
              <a:t> Baum aus Zuginformationen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11.07.2016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Felix Wisser, Hendrik Schmidt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524944382"/>
              </p:ext>
            </p:extLst>
          </p:nvPr>
        </p:nvGraphicFramePr>
        <p:xfrm>
          <a:off x="479395" y="2178975"/>
          <a:ext cx="8593584" cy="4207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388021" y="554818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Hauptvariation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2111570" y="5732846"/>
            <a:ext cx="2760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93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 MC2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Zuginformationen: </a:t>
            </a:r>
          </a:p>
          <a:p>
            <a:pPr marL="0" indent="0">
              <a:buNone/>
            </a:pPr>
            <a:r>
              <a:rPr lang="de-DE" sz="2400" dirty="0"/>
              <a:t>    </a:t>
            </a:r>
            <a:r>
              <a:rPr lang="de-DE" sz="2400" dirty="0" err="1"/>
              <a:t>MoveNode</a:t>
            </a:r>
            <a:r>
              <a:rPr lang="de-DE" sz="2400" dirty="0"/>
              <a:t> Klasse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11.07.2016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Felix Wisser, Hendrik Schmidt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038" y="1245048"/>
            <a:ext cx="3847830" cy="479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0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297352"/>
            <a:ext cx="8596668" cy="388077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3600" dirty="0"/>
              <a:t>Viel Spaß bei der LIVE Demo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11.07.2016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Felix Wisser, Hendrik Schmidt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5900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236</Words>
  <Application>Microsoft Office PowerPoint</Application>
  <PresentationFormat>Breitbild</PresentationFormat>
  <Paragraphs>70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Wingdings 3</vt:lpstr>
      <vt:lpstr>Facette</vt:lpstr>
      <vt:lpstr>Mobile Computing 1</vt:lpstr>
      <vt:lpstr>Inhalt</vt:lpstr>
      <vt:lpstr>Geplante Features</vt:lpstr>
      <vt:lpstr>Aktueller Stand</vt:lpstr>
      <vt:lpstr>Verbleibende Aufgaben</vt:lpstr>
      <vt:lpstr>Ausblick MC2</vt:lpstr>
      <vt:lpstr>Ausblick MC2</vt:lpstr>
      <vt:lpstr>Ausblick MC2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 1</dc:title>
  <dc:creator>HS</dc:creator>
  <cp:lastModifiedBy>HS</cp:lastModifiedBy>
  <cp:revision>56</cp:revision>
  <dcterms:created xsi:type="dcterms:W3CDTF">2016-04-10T14:46:39Z</dcterms:created>
  <dcterms:modified xsi:type="dcterms:W3CDTF">2016-07-11T08:33:27Z</dcterms:modified>
</cp:coreProperties>
</file>