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0A18-48D5-4DA7-8FFF-12D5EE0004CC}" type="datetimeFigureOut">
              <a:rPr lang="de-DE" smtClean="0"/>
              <a:t>11.04.2016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FE60-CA0A-4C57-9DBE-1D1F03D9E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20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Ca</a:t>
            </a:r>
            <a:r>
              <a:rPr lang="de-DE" dirty="0" smtClean="0"/>
              <a:t> 30.000 Go</a:t>
            </a:r>
            <a:r>
              <a:rPr lang="de-DE" baseline="0" dirty="0" smtClean="0"/>
              <a:t> Spieler in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60-CA0A-4C57-9DBE-1D1F03D9EED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06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Felix Unthan, Hendrik Schmidt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Computing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84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Android</a:t>
            </a:r>
            <a:r>
              <a:rPr lang="de-DE" dirty="0" smtClean="0"/>
              <a:t> </a:t>
            </a:r>
            <a:r>
              <a:rPr lang="de-DE" sz="2400" dirty="0" smtClean="0"/>
              <a:t>Applikation</a:t>
            </a:r>
          </a:p>
          <a:p>
            <a:r>
              <a:rPr lang="de-DE" sz="2400" dirty="0" smtClean="0"/>
              <a:t>Genereller Fokus: Das Go-Spiel</a:t>
            </a:r>
          </a:p>
          <a:p>
            <a:r>
              <a:rPr lang="de-DE" sz="2400" dirty="0" smtClean="0"/>
              <a:t>Szenario: </a:t>
            </a:r>
          </a:p>
          <a:p>
            <a:pPr lvl="1"/>
            <a:r>
              <a:rPr lang="de-DE" sz="2200" dirty="0" smtClean="0"/>
              <a:t>„Mitschreiben“ von Spielen z.B. auf Turnieren</a:t>
            </a:r>
          </a:p>
          <a:p>
            <a:pPr lvl="1"/>
            <a:r>
              <a:rPr lang="de-DE" sz="2200" dirty="0" smtClean="0"/>
              <a:t>Gegen andere (menschliche) Spieler spielen</a:t>
            </a:r>
          </a:p>
          <a:p>
            <a:endParaRPr lang="de-DE" sz="2400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Wisser</a:t>
            </a:r>
            <a:r>
              <a:rPr lang="en-US" dirty="0" smtClean="0"/>
              <a:t>, </a:t>
            </a:r>
            <a:r>
              <a:rPr lang="en-US" dirty="0" smtClean="0"/>
              <a:t>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8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„Go“?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5422065" cy="388077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Strategisches Brettspiel</a:t>
            </a:r>
          </a:p>
          <a:p>
            <a:r>
              <a:rPr lang="de-DE" sz="2400" dirty="0" smtClean="0"/>
              <a:t>Für 2 Personen</a:t>
            </a:r>
          </a:p>
          <a:p>
            <a:r>
              <a:rPr lang="de-DE" sz="2400" dirty="0" smtClean="0"/>
              <a:t>Meistens auf einem 19x19 großen Brett gespielt</a:t>
            </a:r>
          </a:p>
          <a:p>
            <a:r>
              <a:rPr lang="de-DE" sz="2400" dirty="0" smtClean="0"/>
              <a:t>Gilt als eines der ältesten Strategiespiele der Welt</a:t>
            </a:r>
          </a:p>
          <a:p>
            <a:r>
              <a:rPr lang="de-DE" sz="2400" dirty="0" smtClean="0"/>
              <a:t>Weltweit ca. 60 Millionen </a:t>
            </a:r>
            <a:r>
              <a:rPr lang="de-DE" sz="2400" dirty="0"/>
              <a:t>Spieler </a:t>
            </a:r>
            <a:r>
              <a:rPr lang="de-DE" sz="1600" dirty="0"/>
              <a:t>(http://</a:t>
            </a:r>
            <a:r>
              <a:rPr lang="de-DE" sz="1600" dirty="0" smtClean="0"/>
              <a:t>www.britgo.org/press/faq.html)</a:t>
            </a:r>
          </a:p>
          <a:p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Wisser</a:t>
            </a:r>
            <a:r>
              <a:rPr lang="en-US" dirty="0" smtClean="0"/>
              <a:t>, </a:t>
            </a:r>
            <a:r>
              <a:rPr lang="en-US" dirty="0" smtClean="0"/>
              <a:t>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"/>
          <a:stretch/>
        </p:blipFill>
        <p:spPr>
          <a:xfrm>
            <a:off x="6099400" y="2016114"/>
            <a:ext cx="2966224" cy="238095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021021" y="4376055"/>
            <a:ext cx="317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http://blogmal.42.org/go/augsburg-2007/augsburg-2007-game3.jpg</a:t>
            </a:r>
          </a:p>
        </p:txBody>
      </p:sp>
    </p:spTree>
    <p:extLst>
      <p:ext uri="{BB962C8B-B14F-4D97-AF65-F5344CB8AC3E}">
        <p14:creationId xmlns:p14="http://schemas.microsoft.com/office/powerpoint/2010/main" val="9075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Regeln des Go-Spiels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57260" cy="388077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Die Spieler ziehen abwechselnd</a:t>
            </a:r>
            <a:endParaRPr lang="de-DE" sz="2400" dirty="0"/>
          </a:p>
          <a:p>
            <a:r>
              <a:rPr lang="de-DE" sz="2400" dirty="0" smtClean="0"/>
              <a:t>Steine werden nicht bewegt </a:t>
            </a:r>
          </a:p>
          <a:p>
            <a:pPr lvl="1"/>
            <a:r>
              <a:rPr lang="de-DE" sz="2200" dirty="0" smtClean="0"/>
              <a:t>Ausnahme: „Gefangene“</a:t>
            </a:r>
          </a:p>
          <a:p>
            <a:r>
              <a:rPr lang="de-DE" sz="2400" dirty="0" smtClean="0"/>
              <a:t>Der Spieler mit dem meisten Gebiet gewinnt das Spiel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Wisser</a:t>
            </a:r>
            <a:r>
              <a:rPr lang="en-US" dirty="0" smtClean="0"/>
              <a:t>, </a:t>
            </a:r>
            <a:r>
              <a:rPr lang="en-US" dirty="0" smtClean="0"/>
              <a:t>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389" y="1655501"/>
            <a:ext cx="1495425" cy="15049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389" y="3415235"/>
            <a:ext cx="1504950" cy="150495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874200" y="493775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endParaRPr lang="de-DE" sz="1400" dirty="0" smtClean="0"/>
          </a:p>
          <a:p>
            <a:r>
              <a:rPr lang="de-DE" sz="1400" dirty="0" smtClean="0"/>
              <a:t>http</a:t>
            </a:r>
            <a:r>
              <a:rPr lang="de-DE" sz="1400" dirty="0"/>
              <a:t>://playgo.to/iwtg/german/</a:t>
            </a:r>
          </a:p>
        </p:txBody>
      </p:sp>
    </p:spTree>
    <p:extLst>
      <p:ext uri="{BB962C8B-B14F-4D97-AF65-F5344CB8AC3E}">
        <p14:creationId xmlns:p14="http://schemas.microsoft.com/office/powerpoint/2010/main" val="902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Bisher geplante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Unterschiedliche Spielmodi:</a:t>
            </a:r>
          </a:p>
          <a:p>
            <a:pPr lvl="1"/>
            <a:r>
              <a:rPr lang="de-DE" sz="2200" dirty="0" smtClean="0"/>
              <a:t>„Aufzeichnen“-Modus</a:t>
            </a:r>
          </a:p>
          <a:p>
            <a:pPr lvl="1"/>
            <a:r>
              <a:rPr lang="de-DE" sz="2200" dirty="0" smtClean="0"/>
              <a:t>„lokaler Spieler vs. </a:t>
            </a:r>
            <a:r>
              <a:rPr lang="de-DE" sz="2200" dirty="0"/>
              <a:t>l</a:t>
            </a:r>
            <a:r>
              <a:rPr lang="de-DE" sz="2200" dirty="0" smtClean="0"/>
              <a:t>okaler Spieler“-Modus</a:t>
            </a:r>
          </a:p>
          <a:p>
            <a:pPr lvl="1"/>
            <a:r>
              <a:rPr lang="de-DE" sz="2200" dirty="0" smtClean="0"/>
              <a:t>„Server“-Modus (Ausblick auf MC2)</a:t>
            </a:r>
          </a:p>
          <a:p>
            <a:r>
              <a:rPr lang="de-DE" sz="2400" dirty="0" smtClean="0"/>
              <a:t>Kommentare/Anmerkungen/Variationen zu Spielen im „Aufzeichnen“-Modus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11.04.2016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 err="1" smtClean="0"/>
              <a:t>Wisser</a:t>
            </a:r>
            <a:r>
              <a:rPr lang="en-US" dirty="0" smtClean="0"/>
              <a:t>, </a:t>
            </a:r>
            <a:r>
              <a:rPr lang="en-US" dirty="0" smtClean="0"/>
              <a:t>Hendrik Schmidt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172</Words>
  <Application>Microsoft Office PowerPoint</Application>
  <PresentationFormat>Breitbild</PresentationFormat>
  <Paragraphs>42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Facette</vt:lpstr>
      <vt:lpstr>Mobile Computing 1</vt:lpstr>
      <vt:lpstr>Grundlegende Idee</vt:lpstr>
      <vt:lpstr>Was ist „Go“?</vt:lpstr>
      <vt:lpstr>Regeln des Go-Spiels</vt:lpstr>
      <vt:lpstr>Bisher geplante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1</dc:title>
  <dc:creator>HS</dc:creator>
  <cp:lastModifiedBy>Kmp</cp:lastModifiedBy>
  <cp:revision>14</cp:revision>
  <dcterms:created xsi:type="dcterms:W3CDTF">2016-04-10T14:46:39Z</dcterms:created>
  <dcterms:modified xsi:type="dcterms:W3CDTF">2016-04-10T22:20:40Z</dcterms:modified>
</cp:coreProperties>
</file>