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FF"/>
    <a:srgbClr val="00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4"/>
    <p:restoredTop sz="94665"/>
  </p:normalViewPr>
  <p:slideViewPr>
    <p:cSldViewPr snapToGrid="0" snapToObjects="1">
      <p:cViewPr varScale="1">
        <p:scale>
          <a:sx n="71" d="100"/>
          <a:sy n="71" d="100"/>
        </p:scale>
        <p:origin x="1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0135-29A4-1145-ACB4-05D557A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F395-7356-574F-AA07-E71052A9E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3D18-87B2-F14A-8137-EB871E0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D17C-7870-2043-A680-B2B9F076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D9FD-7DCB-B140-B8D8-9A45428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E584-2EA9-1642-9D9A-00F4CED9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5BF89-FE4E-7248-BEF6-83263CEA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84EC-8BE3-1146-BE00-F60192B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B414-4127-1344-BC47-7588FB57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DF84-8217-FC45-B101-EEE50FCD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7D639-D3CA-C448-8707-A3706E752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3338-5D05-CC4C-BF8A-5067A6060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84A9-F642-EF4A-B53D-AFA2AF9C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6028-39DC-9C4D-91A1-2EA132CF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4F26-FBEC-1847-8195-C7C3982F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DE11-4EC4-AF4C-A5DB-5CB13C1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B620-9A81-AE4E-9113-8572A15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74D1-13B1-7145-B158-4C61009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AC2B-3C74-134E-A8E3-1BD116DA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EBA6-33F8-0541-A6F3-AE89B3DF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17AD-7EB1-134E-9A77-E6345E7D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CCAD-CEC9-0A45-87F7-77C0A383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D693-1AC4-2C42-B195-47DCC3DC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D03A-1A5B-624E-BD3B-1BD629B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64D2-8C4B-5342-8AC0-C2143DC5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F9C0-472A-3247-9BCB-717B6B1D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D732-6913-3D42-9C01-47E6B271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5301F-3CDC-4B46-ACBA-2577F7D7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D227-1787-9B4C-8404-772DB10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7203-77A9-B449-A277-C71411B5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C79B-035D-5341-8673-39F1B5DE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9480-5F47-DF40-90BD-215B2BB1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E1FF-6EE0-9649-99DC-886E1FE8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BBDF-DA5E-7B4B-8D4E-8B1BFE77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EBFEA-2930-104E-B234-E6185306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A53B0-DD23-3449-99B4-7086BF4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192D0-9965-EF4F-AC12-9F634F4A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8D88E-39A9-F446-9B7D-7B571C6D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181D-7BF0-1D4D-8FFA-455E360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C90-F7F4-9345-A71E-D79DEEBB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C9C59-00DA-1B4F-8257-D7BC4EBF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C443F-42CE-6C48-AE14-E9D5706D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4EBBD-297D-AA4F-9D52-EF4ED122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B4667-5860-5C48-A210-4326F3F7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AA0C8-C206-BA43-A357-0450F9B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EBEA-69B2-B84B-AD1A-5A4B7BC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9C6D-A7E3-7A4E-A8AB-0632343C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1DA5-ABD0-5E49-B453-4202424A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EE8D-0C49-314E-B0F2-84BA3FE72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B283A-8C4E-7241-B24F-7E202B4E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D10C-2D25-B34C-ADA6-50CF22AE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9637-D551-4B46-9E48-E283B354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D14B-6C26-FC47-88A2-BA106E33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9170C-0E96-2747-8014-E08F1C7C3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2AD5E-1EA7-CF40-B02A-8D1DB26CA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1C5A-918B-9C42-AC27-A5D2067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93439-7517-9446-B8CE-1582C5A1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BC24-525D-7840-A6F1-4419C56F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C2762-46D6-1D4E-B552-DFFF666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11C8-56B2-BA4A-BD8A-84C72542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481A-3088-0A4C-BB22-5F89C9765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57B4-3747-4649-B20E-2AB32F4F5178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7EBF-24D7-C44C-B700-1F3E7CB5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AD0B-2F06-AE48-8EC5-795B002E0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1C28-3F62-C341-AE86-A688A648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7C656-6995-4240-B547-054FB7A2D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Harry Frankel</a:t>
            </a:r>
          </a:p>
        </p:txBody>
      </p:sp>
    </p:spTree>
    <p:extLst>
      <p:ext uri="{BB962C8B-B14F-4D97-AF65-F5344CB8AC3E}">
        <p14:creationId xmlns:p14="http://schemas.microsoft.com/office/powerpoint/2010/main" val="344156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470BE-1072-7B45-9908-94631B5F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17" y="1800411"/>
            <a:ext cx="5921829" cy="4589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D3D47-0EF4-FD4A-8A7A-6E44A848CDFD}"/>
              </a:ext>
            </a:extLst>
          </p:cNvPr>
          <p:cNvSpPr txBox="1"/>
          <p:nvPr/>
        </p:nvSpPr>
        <p:spPr>
          <a:xfrm>
            <a:off x="9161929" y="2043953"/>
            <a:ext cx="2671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Mood (</a:t>
            </a:r>
            <a:r>
              <a:rPr lang="en-US" dirty="0" err="1"/>
              <a:t>Pintrest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Inspiration other portfolio pages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Wireframes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Research trends (bold </a:t>
            </a:r>
            <a:r>
              <a:rPr lang="en-US"/>
              <a:t>colours</a:t>
            </a:r>
            <a:r>
              <a:rPr lang="en-US" dirty="0"/>
              <a:t>, asymmetrical design, etc.)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Refine UI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</a:t>
            </a:r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61043-118F-8947-A1A4-9C2D213A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89" y="2046629"/>
            <a:ext cx="7481421" cy="38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66DC0-FC3A-3742-B600-6395F295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8" y="1861456"/>
            <a:ext cx="2406509" cy="450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17921-161D-2747-89EB-6148926D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68" y="2113641"/>
            <a:ext cx="6824151" cy="39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C8AC1A-3448-3D45-A421-645C0DF3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68" y="1929492"/>
            <a:ext cx="6824150" cy="4433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198FD4-A74C-4D47-8B6C-387A5BB0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2" y="1861456"/>
            <a:ext cx="2318822" cy="4501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5095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1A000-9B67-9647-AB2A-52345A73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1525653"/>
            <a:ext cx="9269506" cy="514053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2B7C9D2-4A8C-BF4D-87F6-49FB68F2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4785378"/>
            <a:ext cx="1685365" cy="37829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156100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B2ED8F-BBE0-B44F-B713-24B6ED65A4A3}"/>
              </a:ext>
            </a:extLst>
          </p:cNvPr>
          <p:cNvSpPr txBox="1">
            <a:spLocks/>
          </p:cNvSpPr>
          <p:nvPr/>
        </p:nvSpPr>
        <p:spPr>
          <a:xfrm>
            <a:off x="0" y="5649686"/>
            <a:ext cx="12192000" cy="1208314"/>
          </a:xfrm>
          <a:prstGeom prst="rect">
            <a:avLst/>
          </a:prstGeom>
          <a:solidFill>
            <a:srgbClr val="006CFF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7C656-6995-4240-B547-054FB7A2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035" y="1880814"/>
            <a:ext cx="1685365" cy="37829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7DE96-0178-8C4D-9CAA-54866D01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6064697"/>
            <a:ext cx="7697399" cy="378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879DA-52F9-7842-B62F-16DCA172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50" y="1574459"/>
            <a:ext cx="3085124" cy="3709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BFBE4-F400-D543-87B3-B72D79C42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047" y="3541059"/>
            <a:ext cx="1477612" cy="7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9D5D0-372E-FA46-AD9D-3F296691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34" y="1941499"/>
            <a:ext cx="4742332" cy="42279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F0CE65-0AB6-CF42-9F19-C07C45B1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376" y="3677197"/>
            <a:ext cx="1685365" cy="37829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Chrome Audit</a:t>
            </a:r>
          </a:p>
        </p:txBody>
      </p:sp>
    </p:spTree>
    <p:extLst>
      <p:ext uri="{BB962C8B-B14F-4D97-AF65-F5344CB8AC3E}">
        <p14:creationId xmlns:p14="http://schemas.microsoft.com/office/powerpoint/2010/main" val="294523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6EB-8F48-8A49-94C8-02C82C0B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208314"/>
          </a:xfrm>
          <a:solidFill>
            <a:srgbClr val="006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&lt;/wrap&gt;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FDBE-C0A9-3A4F-B6E3-E9B59E457A59}"/>
              </a:ext>
            </a:extLst>
          </p:cNvPr>
          <p:cNvSpPr txBox="1"/>
          <p:nvPr/>
        </p:nvSpPr>
        <p:spPr>
          <a:xfrm>
            <a:off x="788897" y="2310332"/>
            <a:ext cx="595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UI is incredibly important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Chrome dev tools are awesome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Site made in less than a week</a:t>
            </a:r>
          </a:p>
        </p:txBody>
      </p:sp>
    </p:spTree>
    <p:extLst>
      <p:ext uri="{BB962C8B-B14F-4D97-AF65-F5344CB8AC3E}">
        <p14:creationId xmlns:p14="http://schemas.microsoft.com/office/powerpoint/2010/main" val="275070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{EDCC91D6-E992-6A4D-BA7E-FFB82D102D69}tf16401378</Template>
  <TotalTime>61</TotalTime>
  <Words>56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 Medium</vt:lpstr>
      <vt:lpstr>Office Theme</vt:lpstr>
      <vt:lpstr>Portfolio Website</vt:lpstr>
      <vt:lpstr>Design</vt:lpstr>
      <vt:lpstr>Design</vt:lpstr>
      <vt:lpstr>Design</vt:lpstr>
      <vt:lpstr>Design</vt:lpstr>
      <vt:lpstr>Build</vt:lpstr>
      <vt:lpstr>Build</vt:lpstr>
      <vt:lpstr>Build</vt:lpstr>
      <vt:lpstr>&lt;/wrap&gt;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Microsoft Office User</dc:creator>
  <cp:lastModifiedBy>Microsoft Office User</cp:lastModifiedBy>
  <cp:revision>9</cp:revision>
  <dcterms:created xsi:type="dcterms:W3CDTF">2019-09-22T05:14:13Z</dcterms:created>
  <dcterms:modified xsi:type="dcterms:W3CDTF">2019-09-22T06:19:53Z</dcterms:modified>
</cp:coreProperties>
</file>