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1551" r:id="rId3"/>
    <p:sldId id="1552" r:id="rId5"/>
    <p:sldId id="1636" r:id="rId6"/>
    <p:sldId id="1598" r:id="rId7"/>
    <p:sldId id="1637" r:id="rId8"/>
    <p:sldId id="1638" r:id="rId9"/>
    <p:sldId id="1655" r:id="rId10"/>
    <p:sldId id="1641" r:id="rId11"/>
    <p:sldId id="1648" r:id="rId12"/>
    <p:sldId id="1642" r:id="rId13"/>
    <p:sldId id="1649" r:id="rId14"/>
    <p:sldId id="1650" r:id="rId15"/>
    <p:sldId id="1643" r:id="rId16"/>
    <p:sldId id="1644" r:id="rId17"/>
    <p:sldId id="1621" r:id="rId18"/>
  </p:sldIdLst>
  <p:sldSz cx="9144000" cy="5143500" type="screen16x9"/>
  <p:notesSz cx="6797675" cy="992632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1" userDrawn="1">
          <p15:clr>
            <a:srgbClr val="A4A3A4"/>
          </p15:clr>
        </p15:guide>
        <p15:guide id="2" orient="horz" pos="3182" userDrawn="1">
          <p15:clr>
            <a:srgbClr val="A4A3A4"/>
          </p15:clr>
        </p15:guide>
        <p15:guide id="3" orient="horz" pos="2992" userDrawn="1">
          <p15:clr>
            <a:srgbClr val="A4A3A4"/>
          </p15:clr>
        </p15:guide>
        <p15:guide id="4" orient="horz" pos="2730" userDrawn="1">
          <p15:clr>
            <a:srgbClr val="A4A3A4"/>
          </p15:clr>
        </p15:guide>
        <p15:guide id="5" pos="284" userDrawn="1">
          <p15:clr>
            <a:srgbClr val="A4A3A4"/>
          </p15:clr>
        </p15:guide>
        <p15:guide id="6" pos="5614" userDrawn="1">
          <p15:clr>
            <a:srgbClr val="A4A3A4"/>
          </p15:clr>
        </p15:guide>
        <p15:guide id="7" pos="4637" userDrawn="1">
          <p15:clr>
            <a:srgbClr val="A4A3A4"/>
          </p15:clr>
        </p15:guide>
        <p15:guide id="8" pos="4902" userDrawn="1">
          <p15:clr>
            <a:srgbClr val="A4A3A4"/>
          </p15:clr>
        </p15:guide>
        <p15:guide id="9" pos="1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AAC"/>
    <a:srgbClr val="001260"/>
    <a:srgbClr val="1707E9"/>
    <a:srgbClr val="A6CD4F"/>
    <a:srgbClr val="26C7ED"/>
    <a:srgbClr val="F2872B"/>
    <a:srgbClr val="E54149"/>
    <a:srgbClr val="00419F"/>
    <a:srgbClr val="A4A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0" autoAdjust="0"/>
    <p:restoredTop sz="66403" autoAdjust="0"/>
  </p:normalViewPr>
  <p:slideViewPr>
    <p:cSldViewPr snapToObjects="1" showGuides="1">
      <p:cViewPr varScale="1">
        <p:scale>
          <a:sx n="142" d="100"/>
          <a:sy n="142" d="100"/>
        </p:scale>
        <p:origin x="-120" y="-114"/>
      </p:cViewPr>
      <p:guideLst>
        <p:guide orient="horz" pos="1711"/>
        <p:guide orient="horz" pos="3182"/>
        <p:guide orient="horz" pos="2992"/>
        <p:guide orient="horz" pos="2730"/>
        <p:guide pos="284"/>
        <p:guide pos="5614"/>
        <p:guide pos="4637"/>
        <p:guide pos="4902"/>
        <p:guide pos="1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5BF9E1-0C1A-4043-BB09-85D1FC9DB972}" type="doc">
      <dgm:prSet loTypeId="urn:microsoft.com/office/officeart/2005/8/layout/arrow1" loCatId="relationship" qsTypeId="urn:microsoft.com/office/officeart/2005/8/quickstyle/simple1" qsCatId="simple" csTypeId="urn:microsoft.com/office/officeart/2005/8/colors/accent2_2" csCatId="accent1" phldr="0"/>
      <dgm:spPr/>
      <dgm:t>
        <a:bodyPr/>
        <a:p>
          <a:endParaRPr lang="zh-CN" altLang="en-US"/>
        </a:p>
      </dgm:t>
    </dgm:pt>
    <dgm:pt modelId="{40F21FDA-305A-470A-9F13-53CE6B264B08}">
      <dgm:prSet phldrT="[文本]" phldr="0" custT="0"/>
      <dgm:spPr/>
      <dgm:t>
        <a:bodyPr vert="horz" wrap="square"/>
        <a:p>
          <a:pPr>
            <a:lnSpc>
              <a:spcPct val="100000"/>
            </a:lnSpc>
            <a:spcBef>
              <a:spcPct val="0"/>
            </a:spcBef>
            <a:spcAft>
              <a:spcPct val="35000"/>
            </a:spcAft>
          </a:pPr>
          <a:r>
            <a:rPr lang="zh-CN" altLang="en-US" dirty="0" smtClean="0">
              <a:sym typeface="+mn-ea"/>
            </a:rPr>
            <a:t>兼容性</a:t>
          </a:r>
          <a:r>
            <a:rPr lang="zh-CN" altLang="en-US"/>
            <a:t/>
          </a:r>
          <a:endParaRPr lang="zh-CN" altLang="en-US"/>
        </a:p>
      </dgm:t>
    </dgm:pt>
    <dgm:pt modelId="{2344895C-6CF9-45DD-B3B9-F158B0CAE572}" cxnId="{8D72236C-7BB4-48B7-921F-71B549D6DEF7}" type="parTrans">
      <dgm:prSet/>
      <dgm:spPr/>
      <dgm:t>
        <a:bodyPr/>
        <a:p>
          <a:endParaRPr lang="zh-CN" altLang="en-US"/>
        </a:p>
      </dgm:t>
    </dgm:pt>
    <dgm:pt modelId="{EA8F5F98-5895-4704-875C-F8198E1E23A7}" cxnId="{8D72236C-7BB4-48B7-921F-71B549D6DEF7}" type="sibTrans">
      <dgm:prSet/>
      <dgm:spPr/>
      <dgm:t>
        <a:bodyPr/>
        <a:p>
          <a:endParaRPr lang="zh-CN" altLang="en-US"/>
        </a:p>
      </dgm:t>
    </dgm:pt>
    <dgm:pt modelId="{9A244F05-1801-4602-934B-AF1BCBF5B90F}">
      <dgm:prSet phldrT="[文本]" phldr="0" custT="0"/>
      <dgm:spPr/>
      <dgm:t>
        <a:bodyPr vert="horz" wrap="square"/>
        <a:p>
          <a:pPr>
            <a:lnSpc>
              <a:spcPct val="100000"/>
            </a:lnSpc>
            <a:spcBef>
              <a:spcPct val="0"/>
            </a:spcBef>
            <a:spcAft>
              <a:spcPct val="35000"/>
            </a:spcAft>
          </a:pPr>
          <a:r>
            <a:rPr lang="zh-CN" altLang="en-US" dirty="0" smtClean="0">
              <a:sym typeface="+mn-ea"/>
            </a:rPr>
            <a:t>稳定性</a:t>
          </a:r>
          <a:r>
            <a:rPr lang="zh-CN" altLang="en-US"/>
            <a:t/>
          </a:r>
          <a:endParaRPr lang="zh-CN" altLang="en-US"/>
        </a:p>
      </dgm:t>
    </dgm:pt>
    <dgm:pt modelId="{AB698F9A-8A25-40B0-9602-02B8C0292676}" cxnId="{894FC228-A0B3-4B68-9FF9-AD104D81FC76}" type="parTrans">
      <dgm:prSet/>
      <dgm:spPr/>
      <dgm:t>
        <a:bodyPr/>
        <a:p>
          <a:endParaRPr lang="zh-CN" altLang="en-US"/>
        </a:p>
      </dgm:t>
    </dgm:pt>
    <dgm:pt modelId="{B194D85A-6A7B-4F53-A409-521901B6B0CA}" cxnId="{894FC228-A0B3-4B68-9FF9-AD104D81FC76}" type="sibTrans">
      <dgm:prSet/>
      <dgm:spPr/>
      <dgm:t>
        <a:bodyPr/>
        <a:p>
          <a:endParaRPr lang="zh-CN" altLang="en-US"/>
        </a:p>
      </dgm:t>
    </dgm:pt>
    <dgm:pt modelId="{2DB0A417-8641-4579-AFE3-7716B19EB3F5}" type="pres">
      <dgm:prSet presAssocID="{BA5BF9E1-0C1A-4043-BB09-85D1FC9DB972}" presName="cycle" presStyleCnt="0">
        <dgm:presLayoutVars>
          <dgm:dir/>
          <dgm:resizeHandles val="exact"/>
        </dgm:presLayoutVars>
      </dgm:prSet>
      <dgm:spPr/>
    </dgm:pt>
    <dgm:pt modelId="{CBA28F03-EC7C-42D1-A65C-4ACF2172944D}" type="pres">
      <dgm:prSet presAssocID="{40F21FDA-305A-470A-9F13-53CE6B264B08}" presName="arrow" presStyleLbl="node1" presStyleIdx="0" presStyleCnt="2">
        <dgm:presLayoutVars>
          <dgm:bulletEnabled val="1"/>
        </dgm:presLayoutVars>
      </dgm:prSet>
      <dgm:spPr/>
    </dgm:pt>
    <dgm:pt modelId="{A43608A1-D273-43C4-B238-5DFB8DED051C}" type="pres">
      <dgm:prSet presAssocID="{9A244F05-1801-4602-934B-AF1BCBF5B90F}" presName="arrow" presStyleLbl="node1" presStyleIdx="1" presStyleCnt="2">
        <dgm:presLayoutVars>
          <dgm:bulletEnabled val="1"/>
        </dgm:presLayoutVars>
      </dgm:prSet>
      <dgm:spPr/>
    </dgm:pt>
  </dgm:ptLst>
  <dgm:cxnLst>
    <dgm:cxn modelId="{8D72236C-7BB4-48B7-921F-71B549D6DEF7}" srcId="{BA5BF9E1-0C1A-4043-BB09-85D1FC9DB972}" destId="{40F21FDA-305A-470A-9F13-53CE6B264B08}" srcOrd="0" destOrd="0" parTransId="{2344895C-6CF9-45DD-B3B9-F158B0CAE572}" sibTransId="{EA8F5F98-5895-4704-875C-F8198E1E23A7}"/>
    <dgm:cxn modelId="{894FC228-A0B3-4B68-9FF9-AD104D81FC76}" srcId="{BA5BF9E1-0C1A-4043-BB09-85D1FC9DB972}" destId="{9A244F05-1801-4602-934B-AF1BCBF5B90F}" srcOrd="1" destOrd="0" parTransId="{AB698F9A-8A25-40B0-9602-02B8C0292676}" sibTransId="{B194D85A-6A7B-4F53-A409-521901B6B0CA}"/>
    <dgm:cxn modelId="{1A608045-C73B-44CD-BDA9-629A3CD0C69F}" type="presOf" srcId="{BA5BF9E1-0C1A-4043-BB09-85D1FC9DB972}" destId="{2DB0A417-8641-4579-AFE3-7716B19EB3F5}" srcOrd="0" destOrd="0" presId="urn:microsoft.com/office/officeart/2005/8/layout/arrow1"/>
    <dgm:cxn modelId="{89212C89-0773-4EE4-9D1B-EB50B30CBDED}" type="presParOf" srcId="{2DB0A417-8641-4579-AFE3-7716B19EB3F5}" destId="{CBA28F03-EC7C-42D1-A65C-4ACF2172944D}" srcOrd="0" destOrd="0" presId="urn:microsoft.com/office/officeart/2005/8/layout/arrow1"/>
    <dgm:cxn modelId="{16968D39-DEE1-4A02-9B46-86DC17F71F7B}" type="presOf" srcId="{40F21FDA-305A-470A-9F13-53CE6B264B08}" destId="{CBA28F03-EC7C-42D1-A65C-4ACF2172944D}" srcOrd="0" destOrd="0" presId="urn:microsoft.com/office/officeart/2005/8/layout/arrow1"/>
    <dgm:cxn modelId="{5F667C7A-21E9-4AAB-9688-1446A4861444}" type="presParOf" srcId="{2DB0A417-8641-4579-AFE3-7716B19EB3F5}" destId="{A43608A1-D273-43C4-B238-5DFB8DED051C}" srcOrd="1" destOrd="0" presId="urn:microsoft.com/office/officeart/2005/8/layout/arrow1"/>
    <dgm:cxn modelId="{ED9C924A-0EB3-410B-90A7-527B46CD6304}" type="presOf" srcId="{9A244F05-1801-4602-934B-AF1BCBF5B90F}" destId="{A43608A1-D273-43C4-B238-5DFB8DED051C}" srcOrd="0" destOrd="0" presId="urn:microsoft.com/office/officeart/2005/8/layout/arrow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2_1" csCatId="accent1" phldr="0"/>
      <dgm:spPr/>
      <dgm:t>
        <a:bodyPr/>
        <a:p>
          <a:endParaRPr lang="zh-CN" altLang="en-US"/>
        </a:p>
      </dgm:t>
    </dgm:pt>
    <dgm:pt modelId="{90DDC401-903F-495B-A387-FFA8A45891F6}">
      <dgm:prSet phldrT="[文本]" phldr="0" custT="0"/>
      <dgm:spPr/>
      <dgm:t>
        <a:bodyPr vert="horz" wrap="square"/>
        <a:p>
          <a:pPr>
            <a:lnSpc>
              <a:spcPct val="100000"/>
            </a:lnSpc>
            <a:spcBef>
              <a:spcPct val="0"/>
            </a:spcBef>
            <a:spcAft>
              <a:spcPct val="35000"/>
            </a:spcAft>
          </a:pPr>
          <a:r>
            <a:rPr lang="en-US" altLang="zh-CN"/>
            <a:t>EDLA/GMS</a:t>
          </a:r>
          <a:r>
            <a:rPr lang="en-US" altLang="zh-CN"/>
            <a:t/>
          </a:r>
          <a:endParaRPr lang="en-US" altLang="zh-CN"/>
        </a:p>
      </dgm:t>
    </dgm:pt>
    <dgm:pt modelId="{C8BB0B8A-C63A-4F83-B8DD-3A7CE259E4EE}" cxnId="{62CBEC05-317C-4291-8950-07D255DBD7E6}" type="parTrans">
      <dgm:prSet/>
      <dgm:spPr/>
      <dgm:t>
        <a:bodyPr/>
        <a:p>
          <a:endParaRPr lang="zh-CN" altLang="en-US"/>
        </a:p>
      </dgm:t>
    </dgm:pt>
    <dgm:pt modelId="{35E5E878-0907-4014-9CFA-56AEFE6C22E5}" cxnId="{62CBEC05-317C-4291-8950-07D255DBD7E6}" type="sibTrans">
      <dgm:prSet/>
      <dgm:spPr/>
      <dgm:t>
        <a:bodyPr/>
        <a:p>
          <a:endParaRPr lang="zh-CN" altLang="en-US"/>
        </a:p>
      </dgm:t>
    </dgm:pt>
    <dgm:pt modelId="{E08CEB0C-E37F-4DCA-A8EA-4B2CD3AD7754}">
      <dgm:prSet phldrT="[文本]" phldr="0" custT="0"/>
      <dgm:spPr/>
      <dgm:t>
        <a:bodyPr vert="horz" wrap="square"/>
        <a:p>
          <a:pPr>
            <a:lnSpc>
              <a:spcPct val="100000"/>
            </a:lnSpc>
            <a:spcBef>
              <a:spcPct val="0"/>
            </a:spcBef>
            <a:spcAft>
              <a:spcPct val="15000"/>
            </a:spcAft>
          </a:pPr>
          <a:r>
            <a:rPr lang="zh-CN" altLang="en-US" dirty="0" smtClean="0">
              <a:sym typeface="+mn-ea"/>
            </a:rPr>
            <a:t>EDLA（Enterprise Device Licensing Agreeement）企业设备许可协议。</a:t>
          </a:r>
          <a:r>
            <a:rPr lang="zh-CN" altLang="en-US" dirty="0" smtClean="0"/>
            <a:t/>
          </a:r>
          <a:endParaRPr lang="zh-CN" altLang="en-US" dirty="0" smtClean="0"/>
        </a:p>
      </dgm:t>
    </dgm:pt>
    <dgm:pt modelId="{FB4BCC77-44E9-4065-8A2F-90CD32DE34E3}" cxnId="{99BDB343-6BDD-4EDD-BD99-E49221F8EBA0}" type="parTrans">
      <dgm:prSet/>
      <dgm:spPr/>
      <dgm:t>
        <a:bodyPr/>
        <a:p>
          <a:endParaRPr lang="zh-CN" altLang="en-US"/>
        </a:p>
      </dgm:t>
    </dgm:pt>
    <dgm:pt modelId="{41FED480-3E2E-47A2-B997-02D527BC8082}" cxnId="{99BDB343-6BDD-4EDD-BD99-E49221F8EBA0}" type="sibTrans">
      <dgm:prSet/>
      <dgm:spPr/>
      <dgm:t>
        <a:bodyPr/>
        <a:p>
          <a:endParaRPr lang="zh-CN" altLang="en-US"/>
        </a:p>
      </dgm:t>
    </dgm:pt>
    <dgm:pt modelId="{5F1045CD-649C-482E-9D12-831A5882C425}">
      <dgm:prSet phldr="0" custT="0"/>
      <dgm:spPr/>
      <dgm:t>
        <a:bodyPr vert="horz" wrap="square"/>
        <a:p>
          <a:pPr>
            <a:lnSpc>
              <a:spcPct val="100000"/>
            </a:lnSpc>
            <a:spcBef>
              <a:spcPct val="0"/>
            </a:spcBef>
            <a:spcAft>
              <a:spcPct val="15000"/>
            </a:spcAft>
          </a:pPr>
          <a:r>
            <a:rPr lang="zh-CN" altLang="en-US" dirty="0" smtClean="0">
              <a:sym typeface="+mn-ea"/>
            </a:rPr>
            <a:t>企业设备许可协议突出的一个重点就是企业，这个企业一般指最终出货的受众为企业或者公司，而不是个人。</a:t>
          </a:r>
          <a:endParaRPr lang="zh-CN" altLang="en-US" dirty="0" smtClean="0">
            <a:sym typeface="+mn-ea"/>
          </a:endParaRPr>
        </a:p>
      </dgm:t>
    </dgm:pt>
    <dgm:pt modelId="{02836339-31CC-4983-A2B6-45E5442682C8}" cxnId="{CFE60783-B985-43AE-B5C9-0838059898A7}" type="parTrans">
      <dgm:prSet/>
      <dgm:spPr/>
    </dgm:pt>
    <dgm:pt modelId="{844FA294-5EE4-4665-81A5-39A3F5CEBEE8}" cxnId="{CFE60783-B985-43AE-B5C9-0838059898A7}" type="sibTrans">
      <dgm:prSet/>
      <dgm:spPr/>
    </dgm:pt>
    <dgm:pt modelId="{AD56A863-6E44-4AF9-8B81-A02D45B9A21E}">
      <dgm:prSet phldr="0" custT="0"/>
      <dgm:spPr/>
      <dgm:t>
        <a:bodyPr vert="horz" wrap="square"/>
        <a:p>
          <a:pPr>
            <a:lnSpc>
              <a:spcPct val="100000"/>
            </a:lnSpc>
            <a:spcBef>
              <a:spcPct val="0"/>
            </a:spcBef>
            <a:spcAft>
              <a:spcPct val="15000"/>
            </a:spcAft>
          </a:pPr>
          <a:r>
            <a:rPr lang="zh-CN" altLang="en-US" dirty="0" smtClean="0">
              <a:sym typeface="+mn-ea"/>
            </a:rPr>
            <a:t>常见比如POS机、大型的会议一体机、商业广告机等。</a:t>
          </a:r>
          <a:r>
            <a:rPr lang="en-US" altLang="zh-CN"/>
            <a:t/>
          </a:r>
          <a:endParaRPr lang="en-US" altLang="zh-CN"/>
        </a:p>
      </dgm:t>
    </dgm:pt>
    <dgm:pt modelId="{1437CAA0-3403-4D00-89F8-AFD80573E00D}" cxnId="{80488516-7D40-41AC-8B9F-EBA207FE75D2}" type="parTrans">
      <dgm:prSet/>
      <dgm:spPr/>
    </dgm:pt>
    <dgm:pt modelId="{D966FE15-78AD-4F54-AE8A-7F71E4624BEC}" cxnId="{80488516-7D40-41AC-8B9F-EBA207FE75D2}" type="sibTrans">
      <dgm:prSet/>
      <dgm:spPr/>
    </dgm:pt>
    <dgm:pt modelId="{A6685E83-BEEC-49B3-B40A-539E2C0D7A1A}">
      <dgm:prSet phldrT="[文本]" phldr="0" custT="0"/>
      <dgm:spPr/>
      <dgm:t>
        <a:bodyPr vert="horz" wrap="square"/>
        <a:p>
          <a:pPr>
            <a:lnSpc>
              <a:spcPct val="100000"/>
            </a:lnSpc>
            <a:spcBef>
              <a:spcPct val="0"/>
            </a:spcBef>
            <a:spcAft>
              <a:spcPct val="35000"/>
            </a:spcAft>
          </a:pPr>
          <a:r>
            <a:rPr lang="en-US" altLang="zh-CN"/>
            <a:t>MADA/GMS</a:t>
          </a:r>
          <a:r>
            <a:rPr lang="en-US" altLang="zh-CN"/>
            <a:t/>
          </a:r>
          <a:endParaRPr lang="en-US" altLang="zh-CN"/>
        </a:p>
      </dgm:t>
    </dgm:pt>
    <dgm:pt modelId="{FECC43A3-D59E-4EE1-9557-8FBB90D5B362}" cxnId="{2048C5FA-FC5D-4493-BFF7-1DBF7D75B12F}" type="parTrans">
      <dgm:prSet/>
      <dgm:spPr/>
      <dgm:t>
        <a:bodyPr/>
        <a:p>
          <a:endParaRPr lang="zh-CN" altLang="en-US"/>
        </a:p>
      </dgm:t>
    </dgm:pt>
    <dgm:pt modelId="{68BB6C9A-B7F0-43A0-955B-FC8C4D4009BF}" cxnId="{2048C5FA-FC5D-4493-BFF7-1DBF7D75B12F}" type="sibTrans">
      <dgm:prSet/>
      <dgm:spPr/>
      <dgm:t>
        <a:bodyPr/>
        <a:p>
          <a:endParaRPr lang="zh-CN" altLang="en-US"/>
        </a:p>
      </dgm:t>
    </dgm:pt>
    <dgm:pt modelId="{CBA50553-63FA-4B5A-9888-EDDBA06CA593}">
      <dgm:prSet phldrT="[文本]" phldr="0" custT="0"/>
      <dgm:spPr/>
      <dgm:t>
        <a:bodyPr vert="horz" wrap="square"/>
        <a:p>
          <a:pPr>
            <a:lnSpc>
              <a:spcPct val="100000"/>
            </a:lnSpc>
            <a:spcBef>
              <a:spcPct val="0"/>
            </a:spcBef>
            <a:spcAft>
              <a:spcPct val="15000"/>
            </a:spcAft>
          </a:pPr>
          <a:r>
            <a:rPr lang="zh-CN" altLang="en-US" dirty="0" smtClean="0">
              <a:sym typeface="+mn-ea"/>
            </a:rPr>
            <a:t>MADA</a:t>
          </a:r>
          <a:r>
            <a:rPr lang="en-US" altLang="zh-CN" dirty="0" smtClean="0">
              <a:sym typeface="+mn-ea"/>
            </a:rPr>
            <a:t> </a:t>
          </a:r>
          <a:r>
            <a:rPr lang="zh-CN" altLang="en-US" dirty="0" smtClean="0">
              <a:sym typeface="+mn-ea"/>
            </a:rPr>
            <a:t>移动应用软件分发协议</a:t>
          </a:r>
          <a:r>
            <a:rPr lang="zh-CN" altLang="en-US" dirty="0" smtClean="0">
              <a:sym typeface="+mn-ea"/>
            </a:rPr>
            <a:t>：Mobile Application Distribution Agreement</a:t>
          </a:r>
          <a:r>
            <a:rPr lang="zh-CN" altLang="en-US" dirty="0" smtClean="0"/>
            <a:t/>
          </a:r>
          <a:endParaRPr lang="zh-CN" altLang="en-US" dirty="0" smtClean="0"/>
        </a:p>
      </dgm:t>
    </dgm:pt>
    <dgm:pt modelId="{73E2772F-165D-4B56-ACC2-969CBF53B0A8}" cxnId="{9D5E0B0E-0F43-4F93-B73F-B6BB6601BDE9}" type="parTrans">
      <dgm:prSet/>
      <dgm:spPr/>
      <dgm:t>
        <a:bodyPr/>
        <a:p>
          <a:endParaRPr lang="zh-CN" altLang="en-US"/>
        </a:p>
      </dgm:t>
    </dgm:pt>
    <dgm:pt modelId="{7BFD1607-7356-4D3D-A829-75D002A3A4B0}" cxnId="{9D5E0B0E-0F43-4F93-B73F-B6BB6601BDE9}" type="sibTrans">
      <dgm:prSet/>
      <dgm:spPr/>
      <dgm:t>
        <a:bodyPr/>
        <a:p>
          <a:endParaRPr lang="zh-CN" altLang="en-US"/>
        </a:p>
      </dgm:t>
    </dgm:pt>
    <dgm:pt modelId="{EA16D291-8251-4DDA-AB4C-1CBB54697A9D}">
      <dgm:prSet phldr="0" custT="0"/>
      <dgm:spPr/>
      <dgm:t>
        <a:bodyPr vert="horz" wrap="square"/>
        <a:p>
          <a:pPr>
            <a:lnSpc>
              <a:spcPct val="100000"/>
            </a:lnSpc>
            <a:spcBef>
              <a:spcPct val="0"/>
            </a:spcBef>
            <a:spcAft>
              <a:spcPct val="15000"/>
            </a:spcAft>
          </a:pPr>
          <a:r>
            <a:rPr lang="zh-CN" altLang="en-US" dirty="0" smtClean="0">
              <a:sym typeface="+mn-ea"/>
            </a:rPr>
            <a:t>是谷歌跟使用Android系统的厂商签定的一个协议。手机厂商在推出采用Android系统的设备前，必须预装所有的Google应用，而且要把Google Search、Google Play放在手机的首屏里，并以Google Search作为默认的搜索引擎。</a:t>
          </a:r>
          <a:r>
            <a:rPr lang="zh-CN" altLang="en-US" dirty="0" smtClean="0"/>
            <a:t/>
          </a:r>
          <a:endParaRPr lang="zh-CN" altLang="en-US" dirty="0" smtClean="0"/>
        </a:p>
      </dgm:t>
    </dgm:pt>
    <dgm:pt modelId="{D9C76546-BDFA-4DE2-B517-C3CEC296FA54}" cxnId="{177A9294-154E-4D31-BF7D-AC0A7E93599E}" type="parTrans">
      <dgm:prSet/>
      <dgm:spPr/>
    </dgm:pt>
    <dgm:pt modelId="{D291A273-FBBD-446E-BE1C-5A24D0924F98}" cxnId="{177A9294-154E-4D31-BF7D-AC0A7E93599E}" type="sibTrans">
      <dgm:prSet/>
      <dgm:spPr/>
    </dgm:pt>
    <dgm:pt modelId="{2CC162EA-0311-475F-A987-B8FF7D127B7B}">
      <dgm:prSet phldr="0" custT="0"/>
      <dgm:spPr/>
      <dgm:t>
        <a:bodyPr vert="horz" wrap="square"/>
        <a:p>
          <a:pPr>
            <a:lnSpc>
              <a:spcPct val="100000"/>
            </a:lnSpc>
            <a:spcBef>
              <a:spcPct val="0"/>
            </a:spcBef>
            <a:spcAft>
              <a:spcPct val="15000"/>
            </a:spcAft>
          </a:pPr>
          <a:r>
            <a:rPr lang="zh-CN" altLang="en-US" dirty="0" smtClean="0">
              <a:sym typeface="+mn-ea"/>
            </a:rPr>
            <a:t>MADA协议主要针对手机平板移动设备，屏幕尺寸在3.3英寸-18英寸，且必须带电池。</a:t>
          </a:r>
          <a:r>
            <a:rPr lang="zh-CN" altLang="en-US"/>
            <a:t/>
          </a:r>
          <a:endParaRPr lang="zh-CN" altLang="en-US"/>
        </a:p>
      </dgm:t>
    </dgm:pt>
    <dgm:pt modelId="{71078548-FA91-4006-A32A-D8327C6A17BF}" cxnId="{0F95D0C5-8B37-401D-9FD4-122AF07F2DB6}" type="parTrans">
      <dgm:prSet/>
      <dgm:spPr/>
    </dgm:pt>
    <dgm:pt modelId="{04EED855-8A6A-408D-9CB5-5A3F400F07B7}" cxnId="{0F95D0C5-8B37-401D-9FD4-122AF07F2DB6}" type="sibTrans">
      <dgm:prSet/>
      <dgm:spPr/>
    </dgm:pt>
    <dgm:pt modelId="{C8DDDFA1-AF37-4444-AAEB-D51CEE212719}">
      <dgm:prSet phldrT="[文本]" phldr="0" custT="0"/>
      <dgm:spPr/>
      <dgm:t>
        <a:bodyPr vert="horz" wrap="square"/>
        <a:p>
          <a:pPr>
            <a:lnSpc>
              <a:spcPct val="100000"/>
            </a:lnSpc>
            <a:spcBef>
              <a:spcPct val="0"/>
            </a:spcBef>
            <a:spcAft>
              <a:spcPct val="35000"/>
            </a:spcAft>
          </a:pPr>
          <a:r>
            <a:rPr lang="zh-CN" altLang="en-US" dirty="0" smtClean="0">
              <a:sym typeface="+mn-ea"/>
            </a:rPr>
            <a:t>ARCore</a:t>
          </a:r>
          <a:r>
            <a:rPr lang="en-US" altLang="zh-CN" dirty="0" smtClean="0">
              <a:sym typeface="+mn-ea"/>
            </a:rPr>
            <a:t>/GMS</a:t>
          </a:r>
          <a:r>
            <a:rPr lang="en-US" altLang="zh-CN" dirty="0" smtClean="0">
              <a:sym typeface="+mn-ea"/>
            </a:rPr>
            <a:t/>
          </a:r>
          <a:endParaRPr lang="en-US" altLang="zh-CN" dirty="0" smtClean="0">
            <a:sym typeface="+mn-ea"/>
          </a:endParaRPr>
        </a:p>
      </dgm:t>
    </dgm:pt>
    <dgm:pt modelId="{26EA520A-5891-4EBA-B2AD-1840663D8C07}" cxnId="{46C7E625-AC9C-42F6-AAE1-942B2D0E5B8C}" type="parTrans">
      <dgm:prSet/>
      <dgm:spPr/>
      <dgm:t>
        <a:bodyPr/>
        <a:p>
          <a:endParaRPr lang="zh-CN" altLang="en-US"/>
        </a:p>
      </dgm:t>
    </dgm:pt>
    <dgm:pt modelId="{CE2287C8-6424-4771-88FD-4DADE15C5A04}" cxnId="{46C7E625-AC9C-42F6-AAE1-942B2D0E5B8C}" type="sibTrans">
      <dgm:prSet/>
      <dgm:spPr/>
      <dgm:t>
        <a:bodyPr/>
        <a:p>
          <a:endParaRPr lang="zh-CN" altLang="en-US"/>
        </a:p>
      </dgm:t>
    </dgm:pt>
    <dgm:pt modelId="{5AA02751-379E-46DB-884A-F23ACBC498EE}">
      <dgm:prSet phldrT="[文本]" phldr="0" custT="0"/>
      <dgm:spPr/>
      <dgm:t>
        <a:bodyPr vert="horz" wrap="square"/>
        <a:p>
          <a:pPr>
            <a:lnSpc>
              <a:spcPct val="100000"/>
            </a:lnSpc>
            <a:spcBef>
              <a:spcPct val="0"/>
            </a:spcBef>
            <a:spcAft>
              <a:spcPct val="15000"/>
            </a:spcAft>
          </a:pPr>
          <a:r>
            <a:rPr>
              <a:sym typeface="+mn-ea"/>
            </a:rPr>
            <a:t>A</a:t>
          </a:r>
          <a:r>
            <a:rPr lang="zh-CN" altLang="en-US" dirty="0" smtClean="0">
              <a:sym typeface="+mn-ea"/>
            </a:rPr>
            <a:t>RCore 是 Google 推出的用于打造增强现实体验的平台，设备要使用谷歌的ARCore功能，需要进行测试并通过认证后方可预载或使用Google ARCore apk。</a:t>
          </a:r>
          <a:r>
            <a:rPr lang="zh-CN" altLang="en-US" dirty="0" smtClean="0"/>
            <a:t/>
          </a:r>
          <a:endParaRPr lang="zh-CN" altLang="en-US" dirty="0" smtClean="0"/>
        </a:p>
      </dgm:t>
    </dgm:pt>
    <dgm:pt modelId="{D0D77647-95BE-4607-B2F0-006D9CAB8F0E}" cxnId="{2836EC38-D914-498E-8DCC-5E187D0543BC}" type="parTrans">
      <dgm:prSet/>
      <dgm:spPr/>
      <dgm:t>
        <a:bodyPr/>
        <a:p>
          <a:endParaRPr lang="zh-CN" altLang="en-US"/>
        </a:p>
      </dgm:t>
    </dgm:pt>
    <dgm:pt modelId="{3DBF6B9F-A188-4D67-ABE8-0633561FA9E5}" cxnId="{2836EC38-D914-498E-8DCC-5E187D0543BC}" type="sibTrans">
      <dgm:prSet/>
      <dgm:spPr/>
      <dgm:t>
        <a:bodyPr/>
        <a:p>
          <a:endParaRPr lang="zh-CN" altLang="en-US"/>
        </a:p>
      </dgm:t>
    </dgm:pt>
    <dgm:pt modelId="{39B83F08-8DF9-4904-88FA-71C8AA371865}">
      <dgm:prSet phldr="0" custT="0"/>
      <dgm:spPr/>
      <dgm:t>
        <a:bodyPr vert="horz" wrap="square"/>
        <a:p>
          <a:pPr>
            <a:lnSpc>
              <a:spcPct val="100000"/>
            </a:lnSpc>
            <a:spcBef>
              <a:spcPct val="0"/>
            </a:spcBef>
            <a:spcAft>
              <a:spcPct val="35000"/>
            </a:spcAft>
          </a:pPr>
          <a:r>
            <a:rPr lang="en-US">
              <a:sym typeface="+mn-ea"/>
            </a:rPr>
            <a:t>TADA</a:t>
          </a:r>
          <a:r>
            <a:rPr>
              <a:sym typeface="+mn-ea"/>
            </a:rPr>
            <a:t>/</a:t>
          </a:r>
          <a:r>
            <a:rPr lang="en-US" altLang="zh-CN" dirty="0" smtClean="0">
              <a:sym typeface="+mn-ea"/>
            </a:rPr>
            <a:t>GMS</a:t>
          </a:r>
          <a:r>
            <a:rPr lang="en-US" altLang="zh-CN" dirty="0" smtClean="0"/>
            <a:t/>
          </a:r>
          <a:endParaRPr lang="en-US" altLang="zh-CN" dirty="0" smtClean="0"/>
        </a:p>
      </dgm:t>
    </dgm:pt>
    <dgm:pt modelId="{5C51CCF9-B216-4108-8A41-4C2BE64B8BC6}" cxnId="{E4B1CF31-41E9-42AC-ADB6-A99507FCFC8C}" type="parTrans">
      <dgm:prSet/>
      <dgm:spPr/>
    </dgm:pt>
    <dgm:pt modelId="{4D70B764-9764-47DC-868E-B2D26D948D06}" cxnId="{E4B1CF31-41E9-42AC-ADB6-A99507FCFC8C}" type="sibTrans">
      <dgm:prSet/>
      <dgm:spPr/>
    </dgm:pt>
    <dgm:pt modelId="{0C4DB5AE-8ADC-44C2-B7B8-F5E455D78CC5}">
      <dgm:prSet phldr="0" custT="0"/>
      <dgm:spPr/>
      <dgm:t>
        <a:bodyPr vert="horz" wrap="square"/>
        <a:p>
          <a:pPr>
            <a:lnSpc>
              <a:spcPct val="100000"/>
            </a:lnSpc>
            <a:spcBef>
              <a:spcPct val="0"/>
            </a:spcBef>
            <a:spcAft>
              <a:spcPct val="15000"/>
            </a:spcAft>
          </a:pPr>
          <a:r>
            <a:rPr>
              <a:sym typeface="+mn-ea"/>
            </a:rPr>
            <a:t>安</a:t>
          </a:r>
          <a:r>
            <a:rPr lang="zh-CN" altLang="en-US" dirty="0" smtClean="0">
              <a:sym typeface="+mn-ea"/>
            </a:rPr>
            <a:t>卓TV电视要做谷歌的认证， 首先要有TADA的协议，向谷歌申请做安卓TV的认证，谷歌批准了，向谷歌申请产品过认证需要的各种文件，例如TV产品所需要的GTVS包。</a:t>
          </a:r>
          <a:r>
            <a:rPr lang="zh-CN" altLang="en-US" dirty="0" smtClean="0"/>
            <a:t/>
          </a:r>
          <a:endParaRPr lang="zh-CN" altLang="en-US" dirty="0" smtClean="0"/>
        </a:p>
      </dgm:t>
    </dgm:pt>
    <dgm:pt modelId="{7E7DD3A1-AB4D-4688-BE29-436F67699A12}" cxnId="{DE6D9A6D-EB61-42DA-82A6-A7B860379DE4}" type="parTrans">
      <dgm:prSet/>
      <dgm:spPr/>
    </dgm:pt>
    <dgm:pt modelId="{E6295E2B-DF0E-448A-9ED9-16CC3C1E7D5D}" cxnId="{DE6D9A6D-EB61-42DA-82A6-A7B860379DE4}" type="sibTrans">
      <dgm:prSet/>
      <dgm:spPr/>
    </dgm:pt>
    <dgm:pt modelId="{0CE57413-1F78-41DE-BC1B-E53965700212}">
      <dgm:prSet phldr="0" custT="0"/>
      <dgm:spPr/>
      <dgm:t>
        <a:bodyPr vert="horz" wrap="square"/>
        <a:p>
          <a:pPr>
            <a:lnSpc>
              <a:spcPct val="100000"/>
            </a:lnSpc>
            <a:spcBef>
              <a:spcPct val="0"/>
            </a:spcBef>
            <a:spcAft>
              <a:spcPct val="35000"/>
            </a:spcAft>
          </a:pPr>
          <a:r>
            <a:rPr lang="en-US">
              <a:sym typeface="+mn-ea"/>
            </a:rPr>
            <a:t>Watch</a:t>
          </a:r>
          <a:r>
            <a:rPr>
              <a:sym typeface="+mn-ea"/>
            </a:rPr>
            <a:t>/</a:t>
          </a:r>
          <a:r>
            <a:rPr lang="en-US" altLang="zh-CN" dirty="0" smtClean="0">
              <a:sym typeface="+mn-ea"/>
            </a:rPr>
            <a:t>GMS</a:t>
          </a:r>
          <a:r>
            <a:rPr lang="en-US" altLang="zh-CN" dirty="0" smtClean="0"/>
            <a:t/>
          </a:r>
          <a:endParaRPr lang="en-US" altLang="zh-CN" dirty="0" smtClean="0"/>
        </a:p>
      </dgm:t>
    </dgm:pt>
    <dgm:pt modelId="{A03543B9-565B-4372-B866-40663F177EEC}" cxnId="{F5FF107E-A3A2-472B-865D-55D4DB97370A}" type="parTrans">
      <dgm:prSet/>
      <dgm:spPr/>
    </dgm:pt>
    <dgm:pt modelId="{23B6953A-0DDB-47CA-9278-1E0AB602FEA9}" cxnId="{F5FF107E-A3A2-472B-865D-55D4DB97370A}" type="sibTrans">
      <dgm:prSet/>
      <dgm:spPr/>
    </dgm:pt>
    <dgm:pt modelId="{56491148-DECD-448C-8497-5058749B6799}">
      <dgm:prSet phldr="0" custT="0"/>
      <dgm:spPr/>
      <dgm:t>
        <a:bodyPr vert="horz" wrap="square"/>
        <a:p>
          <a:pPr>
            <a:lnSpc>
              <a:spcPct val="100000"/>
            </a:lnSpc>
            <a:spcBef>
              <a:spcPct val="0"/>
            </a:spcBef>
            <a:spcAft>
              <a:spcPct val="15000"/>
            </a:spcAft>
          </a:pPr>
          <a:r>
            <a:rPr>
              <a:sym typeface="+mn-ea"/>
            </a:rPr>
            <a:t>谷</a:t>
          </a:r>
          <a:r>
            <a:rPr lang="zh-CN" altLang="en-US" dirty="0" smtClean="0">
              <a:sym typeface="+mn-ea"/>
            </a:rPr>
            <a:t>歌是这样规定，Android Watch 设备是指佩戴在身体上（可能是手腕上）的 Android 设备。如果 Android 设备实现满足以下所有条件，则它们会被归类为 Watch：拥有一个物理对角线长度在 1.1 到 2.5 英寸范围内的屏幕，并提供可佩戴在身上的在装置。</a:t>
          </a:r>
          <a:r>
            <a:rPr lang="zh-CN" altLang="en-US" dirty="0" smtClean="0"/>
            <a:t/>
          </a:r>
          <a:endParaRPr lang="zh-CN" altLang="en-US" dirty="0" smtClean="0"/>
        </a:p>
      </dgm:t>
    </dgm:pt>
    <dgm:pt modelId="{F57061BC-9ADF-48CD-8E35-CE8E4CE772A6}" cxnId="{A09F5F50-C998-4ADC-A289-B95A4A2B04CB}" type="parTrans">
      <dgm:prSet/>
      <dgm:spPr/>
    </dgm:pt>
    <dgm:pt modelId="{457487B2-6D9D-4389-B5FB-80DE7393DB90}" cxnId="{A09F5F50-C998-4ADC-A289-B95A4A2B04CB}"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5" custScaleX="70509" custScaleY="97185" custLinFactNeighborX="-6809" custLinFactNeighborY="-9774">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5" custScaleX="11407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5" custScaleX="71202" custScaleY="87701" custLinFactNeighborX="-6809" custLinFactNeighborY="-3981">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5" custScaleX="112679" custLinFactNeighborY="6811">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5" custScaleX="70713" custLinFactNeighborX="-6832" custLinFactNeighborY="-1125">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5" custScaleX="115372" custLinFactNeighborX="-612" custLinFactNeighborY="3200">
        <dgm:presLayoutVars>
          <dgm:bulletEnabled val="1"/>
        </dgm:presLayoutVars>
      </dgm:prSet>
      <dgm:spPr/>
    </dgm:pt>
    <dgm:pt modelId="{4B3F793B-B389-4F70-A0D9-6E832319695C}" type="pres">
      <dgm:prSet presAssocID="{CE2287C8-6424-4771-88FD-4DADE15C5A04}" presName="sp" presStyleCnt="0"/>
      <dgm:spPr/>
    </dgm:pt>
    <dgm:pt modelId="{84B65BE5-2634-4930-A175-15A9A938ECAC}" type="pres">
      <dgm:prSet presAssocID="{39B83F08-8DF9-4904-88FA-71C8AA371865}" presName="linNode" presStyleCnt="0"/>
      <dgm:spPr/>
    </dgm:pt>
    <dgm:pt modelId="{FA9DFF50-D856-44A8-AFEF-87FA93FACF3E}" type="pres">
      <dgm:prSet presAssocID="{39B83F08-8DF9-4904-88FA-71C8AA371865}" presName="parentText" presStyleLbl="node1" presStyleIdx="3" presStyleCnt="5" custScaleX="71510" custLinFactNeighborX="-6809" custLinFactNeighborY="1729">
        <dgm:presLayoutVars>
          <dgm:chMax val="1"/>
          <dgm:bulletEnabled val="1"/>
        </dgm:presLayoutVars>
      </dgm:prSet>
      <dgm:spPr/>
    </dgm:pt>
    <dgm:pt modelId="{19BADCBA-F78E-41C2-A51A-B6D2815E161D}" type="pres">
      <dgm:prSet presAssocID="{39B83F08-8DF9-4904-88FA-71C8AA371865}" presName="descendantText" presStyleLbl="alignAccFollowNode1" presStyleIdx="3" presStyleCnt="5" custScaleX="114804" custLinFactNeighborX="-2296">
        <dgm:presLayoutVars>
          <dgm:bulletEnabled val="1"/>
        </dgm:presLayoutVars>
      </dgm:prSet>
      <dgm:spPr/>
    </dgm:pt>
    <dgm:pt modelId="{D7D82F3B-D8A4-47DC-9FF7-BF691EA3111B}" type="pres">
      <dgm:prSet presAssocID="{4D70B764-9764-47DC-868E-B2D26D948D06}" presName="sp" presStyleCnt="0"/>
      <dgm:spPr/>
    </dgm:pt>
    <dgm:pt modelId="{B37E5EC2-A330-4DB4-B3AD-E5B943F70B51}" type="pres">
      <dgm:prSet presAssocID="{0CE57413-1F78-41DE-BC1B-E53965700212}" presName="linNode" presStyleCnt="0"/>
      <dgm:spPr/>
    </dgm:pt>
    <dgm:pt modelId="{3B4E9A66-36F8-45A3-BBA1-A0A0F1C40FFA}" type="pres">
      <dgm:prSet presAssocID="{0CE57413-1F78-41DE-BC1B-E53965700212}" presName="parentText" presStyleLbl="node1" presStyleIdx="4" presStyleCnt="5" custScaleX="74246" custScaleY="89965" custLinFactNeighborX="-7437">
        <dgm:presLayoutVars>
          <dgm:chMax val="1"/>
          <dgm:bulletEnabled val="1"/>
        </dgm:presLayoutVars>
      </dgm:prSet>
      <dgm:spPr/>
    </dgm:pt>
    <dgm:pt modelId="{5A0F19E5-DC5E-4B7D-80B4-F69AB800F77D}" type="pres">
      <dgm:prSet presAssocID="{0CE57413-1F78-41DE-BC1B-E53965700212}" presName="descendantText" presStyleLbl="alignAccFollowNode1" presStyleIdx="4" presStyleCnt="5" custScaleX="121932" custLinFactNeighborX="-2295">
        <dgm:presLayoutVars>
          <dgm:bulletEnabled val="1"/>
        </dgm:presLayoutVars>
      </dgm:prSet>
      <dgm:spPr/>
    </dgm:pt>
  </dgm:ptLst>
  <dgm:cxnLst>
    <dgm:cxn modelId="{62CBEC05-317C-4291-8950-07D255DBD7E6}" srcId="{2E15931E-1654-4B73-89B2-8E333D9C42E0}" destId="{90DDC401-903F-495B-A387-FFA8A45891F6}" srcOrd="0" destOrd="0" parTransId="{C8BB0B8A-C63A-4F83-B8DD-3A7CE259E4EE}" sibTransId="{35E5E878-0907-4014-9CFA-56AEFE6C22E5}"/>
    <dgm:cxn modelId="{99BDB343-6BDD-4EDD-BD99-E49221F8EBA0}" srcId="{90DDC401-903F-495B-A387-FFA8A45891F6}" destId="{E08CEB0C-E37F-4DCA-A8EA-4B2CD3AD7754}" srcOrd="0" destOrd="0" parTransId="{FB4BCC77-44E9-4065-8A2F-90CD32DE34E3}" sibTransId="{41FED480-3E2E-47A2-B997-02D527BC8082}"/>
    <dgm:cxn modelId="{CFE60783-B985-43AE-B5C9-0838059898A7}" srcId="{90DDC401-903F-495B-A387-FFA8A45891F6}" destId="{5F1045CD-649C-482E-9D12-831A5882C425}" srcOrd="1" destOrd="0" parTransId="{02836339-31CC-4983-A2B6-45E5442682C8}" sibTransId="{844FA294-5EE4-4665-81A5-39A3F5CEBEE8}"/>
    <dgm:cxn modelId="{80488516-7D40-41AC-8B9F-EBA207FE75D2}" srcId="{90DDC401-903F-495B-A387-FFA8A45891F6}" destId="{AD56A863-6E44-4AF9-8B81-A02D45B9A21E}" srcOrd="2" destOrd="0" parTransId="{1437CAA0-3403-4D00-89F8-AFD80573E00D}" sibTransId="{D966FE15-78AD-4F54-AE8A-7F71E4624BEC}"/>
    <dgm:cxn modelId="{2048C5FA-FC5D-4493-BFF7-1DBF7D75B12F}" srcId="{2E15931E-1654-4B73-89B2-8E333D9C42E0}" destId="{A6685E83-BEEC-49B3-B40A-539E2C0D7A1A}" srcOrd="1" destOrd="0" parTransId="{FECC43A3-D59E-4EE1-9557-8FBB90D5B362}" sibTransId="{68BB6C9A-B7F0-43A0-955B-FC8C4D4009BF}"/>
    <dgm:cxn modelId="{9D5E0B0E-0F43-4F93-B73F-B6BB6601BDE9}" srcId="{A6685E83-BEEC-49B3-B40A-539E2C0D7A1A}" destId="{CBA50553-63FA-4B5A-9888-EDDBA06CA593}" srcOrd="0" destOrd="1" parTransId="{73E2772F-165D-4B56-ACC2-969CBF53B0A8}" sibTransId="{7BFD1607-7356-4D3D-A829-75D002A3A4B0}"/>
    <dgm:cxn modelId="{177A9294-154E-4D31-BF7D-AC0A7E93599E}" srcId="{A6685E83-BEEC-49B3-B40A-539E2C0D7A1A}" destId="{EA16D291-8251-4DDA-AB4C-1CBB54697A9D}" srcOrd="1" destOrd="1" parTransId="{D9C76546-BDFA-4DE2-B517-C3CEC296FA54}" sibTransId="{D291A273-FBBD-446E-BE1C-5A24D0924F98}"/>
    <dgm:cxn modelId="{0F95D0C5-8B37-401D-9FD4-122AF07F2DB6}" srcId="{A6685E83-BEEC-49B3-B40A-539E2C0D7A1A}" destId="{2CC162EA-0311-475F-A987-B8FF7D127B7B}" srcOrd="2" destOrd="1" parTransId="{71078548-FA91-4006-A32A-D8327C6A17BF}" sibTransId="{04EED855-8A6A-408D-9CB5-5A3F400F07B7}"/>
    <dgm:cxn modelId="{46C7E625-AC9C-42F6-AAE1-942B2D0E5B8C}" srcId="{2E15931E-1654-4B73-89B2-8E333D9C42E0}" destId="{C8DDDFA1-AF37-4444-AAEB-D51CEE212719}" srcOrd="2" destOrd="0" parTransId="{26EA520A-5891-4EBA-B2AD-1840663D8C07}" sibTransId="{CE2287C8-6424-4771-88FD-4DADE15C5A04}"/>
    <dgm:cxn modelId="{2836EC38-D914-498E-8DCC-5E187D0543BC}" srcId="{C8DDDFA1-AF37-4444-AAEB-D51CEE212719}" destId="{5AA02751-379E-46DB-884A-F23ACBC498EE}" srcOrd="0" destOrd="2" parTransId="{D0D77647-95BE-4607-B2F0-006D9CAB8F0E}" sibTransId="{3DBF6B9F-A188-4D67-ABE8-0633561FA9E5}"/>
    <dgm:cxn modelId="{E4B1CF31-41E9-42AC-ADB6-A99507FCFC8C}" srcId="{2E15931E-1654-4B73-89B2-8E333D9C42E0}" destId="{39B83F08-8DF9-4904-88FA-71C8AA371865}" srcOrd="3" destOrd="0" parTransId="{5C51CCF9-B216-4108-8A41-4C2BE64B8BC6}" sibTransId="{4D70B764-9764-47DC-868E-B2D26D948D06}"/>
    <dgm:cxn modelId="{DE6D9A6D-EB61-42DA-82A6-A7B860379DE4}" srcId="{39B83F08-8DF9-4904-88FA-71C8AA371865}" destId="{0C4DB5AE-8ADC-44C2-B7B8-F5E455D78CC5}" srcOrd="0" destOrd="3" parTransId="{7E7DD3A1-AB4D-4688-BE29-436F67699A12}" sibTransId="{E6295E2B-DF0E-448A-9ED9-16CC3C1E7D5D}"/>
    <dgm:cxn modelId="{F5FF107E-A3A2-472B-865D-55D4DB97370A}" srcId="{2E15931E-1654-4B73-89B2-8E333D9C42E0}" destId="{0CE57413-1F78-41DE-BC1B-E53965700212}" srcOrd="4" destOrd="0" parTransId="{A03543B9-565B-4372-B866-40663F177EEC}" sibTransId="{23B6953A-0DDB-47CA-9278-1E0AB602FEA9}"/>
    <dgm:cxn modelId="{A09F5F50-C998-4ADC-A289-B95A4A2B04CB}" srcId="{0CE57413-1F78-41DE-BC1B-E53965700212}" destId="{56491148-DECD-448C-8497-5058749B6799}" srcOrd="0" destOrd="4" parTransId="{F57061BC-9ADF-48CD-8E35-CE8E4CE772A6}" sibTransId="{457487B2-6D9D-4389-B5FB-80DE7393DB90}"/>
    <dgm:cxn modelId="{6C01D5C9-2481-4768-B8D0-FEA168BA89DC}" type="presOf" srcId="{2E15931E-1654-4B73-89B2-8E333D9C42E0}" destId="{D5935282-3C7C-4F88-A1AE-C27DB8591514}" srcOrd="0" destOrd="0" presId="urn:microsoft.com/office/officeart/2005/8/layout/vList5"/>
    <dgm:cxn modelId="{4528B259-2E53-4AE1-8039-F62B35B9C8E0}" type="presParOf" srcId="{D5935282-3C7C-4F88-A1AE-C27DB8591514}" destId="{E61486FD-113E-4C87-8ADF-B1A8E2A84801}" srcOrd="0" destOrd="0" presId="urn:microsoft.com/office/officeart/2005/8/layout/vList5"/>
    <dgm:cxn modelId="{8E886E2E-9492-4DB2-BF33-37B952E34900}" type="presParOf" srcId="{E61486FD-113E-4C87-8ADF-B1A8E2A84801}" destId="{96BE2B31-D87C-43E1-BE64-4C27B13F4AA4}" srcOrd="0" destOrd="0" presId="urn:microsoft.com/office/officeart/2005/8/layout/vList5"/>
    <dgm:cxn modelId="{CB084FE1-33EE-4495-ABF1-1CD5BF92C958}" type="presOf" srcId="{90DDC401-903F-495B-A387-FFA8A45891F6}" destId="{96BE2B31-D87C-43E1-BE64-4C27B13F4AA4}" srcOrd="0" destOrd="0" presId="urn:microsoft.com/office/officeart/2005/8/layout/vList5"/>
    <dgm:cxn modelId="{F139BB95-7236-4A06-926B-3DF7A5F7FA97}" type="presParOf" srcId="{E61486FD-113E-4C87-8ADF-B1A8E2A84801}" destId="{DD9406C3-FC80-4468-A55B-122D744D43F0}" srcOrd="1" destOrd="0" presId="urn:microsoft.com/office/officeart/2005/8/layout/vList5"/>
    <dgm:cxn modelId="{ECB71A3B-84F8-4C98-9C10-FD808EDDE360}" type="presOf" srcId="{E08CEB0C-E37F-4DCA-A8EA-4B2CD3AD7754}" destId="{DD9406C3-FC80-4468-A55B-122D744D43F0}" srcOrd="0" destOrd="0" presId="urn:microsoft.com/office/officeart/2005/8/layout/vList5"/>
    <dgm:cxn modelId="{4982C72B-D438-4D91-A362-D8A57389D30A}" type="presOf" srcId="{5F1045CD-649C-482E-9D12-831A5882C425}" destId="{DD9406C3-FC80-4468-A55B-122D744D43F0}" srcOrd="0" destOrd="1" presId="urn:microsoft.com/office/officeart/2005/8/layout/vList5"/>
    <dgm:cxn modelId="{9D72F96E-8D14-486A-A974-603D747B2D3A}" type="presOf" srcId="{AD56A863-6E44-4AF9-8B81-A02D45B9A21E}" destId="{DD9406C3-FC80-4468-A55B-122D744D43F0}" srcOrd="0" destOrd="2" presId="urn:microsoft.com/office/officeart/2005/8/layout/vList5"/>
    <dgm:cxn modelId="{F80F06DA-30E4-425C-AF73-B524706033E7}" type="presParOf" srcId="{D5935282-3C7C-4F88-A1AE-C27DB8591514}" destId="{F1941F29-E51C-4282-956D-50CFAFAEB9B8}" srcOrd="1" destOrd="0" presId="urn:microsoft.com/office/officeart/2005/8/layout/vList5"/>
    <dgm:cxn modelId="{FA59E54A-BE39-425D-909A-0F9A7B373CCC}" type="presParOf" srcId="{D5935282-3C7C-4F88-A1AE-C27DB8591514}" destId="{B589D1EC-5156-4FB2-BB1C-8E1290A868B9}" srcOrd="2" destOrd="0" presId="urn:microsoft.com/office/officeart/2005/8/layout/vList5"/>
    <dgm:cxn modelId="{D4C66B59-2EB0-4506-AC1F-DB008AE30B65}" type="presParOf" srcId="{B589D1EC-5156-4FB2-BB1C-8E1290A868B9}" destId="{EBD335B5-8308-49CB-9630-99D852747B1F}" srcOrd="0" destOrd="2" presId="urn:microsoft.com/office/officeart/2005/8/layout/vList5"/>
    <dgm:cxn modelId="{29B9B211-0FB8-4CBE-9F2E-41A00C48256B}" type="presOf" srcId="{A6685E83-BEEC-49B3-B40A-539E2C0D7A1A}" destId="{EBD335B5-8308-49CB-9630-99D852747B1F}" srcOrd="0" destOrd="0" presId="urn:microsoft.com/office/officeart/2005/8/layout/vList5"/>
    <dgm:cxn modelId="{7CA57050-FE3C-4562-928E-FB9A7FC43B1B}" type="presParOf" srcId="{B589D1EC-5156-4FB2-BB1C-8E1290A868B9}" destId="{6EB2A58E-CA03-4F76-94B6-D8FE50231963}" srcOrd="1" destOrd="2" presId="urn:microsoft.com/office/officeart/2005/8/layout/vList5"/>
    <dgm:cxn modelId="{16E6D411-B567-4F4D-B06D-003142571F72}" type="presOf" srcId="{CBA50553-63FA-4B5A-9888-EDDBA06CA593}" destId="{6EB2A58E-CA03-4F76-94B6-D8FE50231963}" srcOrd="0" destOrd="0" presId="urn:microsoft.com/office/officeart/2005/8/layout/vList5"/>
    <dgm:cxn modelId="{00B24E70-A89E-43BE-9756-108D68CF7F2E}" type="presOf" srcId="{EA16D291-8251-4DDA-AB4C-1CBB54697A9D}" destId="{6EB2A58E-CA03-4F76-94B6-D8FE50231963}" srcOrd="0" destOrd="1" presId="urn:microsoft.com/office/officeart/2005/8/layout/vList5"/>
    <dgm:cxn modelId="{8C6D7080-E0C0-4B69-A3F3-47EA7FC8BA45}" type="presOf" srcId="{2CC162EA-0311-475F-A987-B8FF7D127B7B}" destId="{6EB2A58E-CA03-4F76-94B6-D8FE50231963}" srcOrd="0" destOrd="2" presId="urn:microsoft.com/office/officeart/2005/8/layout/vList5"/>
    <dgm:cxn modelId="{985A8DF7-23ED-4FD0-8B49-D2A74060A684}" type="presParOf" srcId="{D5935282-3C7C-4F88-A1AE-C27DB8591514}" destId="{A76EE5BB-CBA4-4DD9-BFB7-3F3F246C9BF0}" srcOrd="3" destOrd="0" presId="urn:microsoft.com/office/officeart/2005/8/layout/vList5"/>
    <dgm:cxn modelId="{C81F727B-B7A6-4EC3-8683-2029B1854741}" type="presParOf" srcId="{D5935282-3C7C-4F88-A1AE-C27DB8591514}" destId="{2BB2A428-FB05-47E5-AC5F-C6A7936A9AC0}" srcOrd="4" destOrd="0" presId="urn:microsoft.com/office/officeart/2005/8/layout/vList5"/>
    <dgm:cxn modelId="{4499BF12-3917-4C2A-B91F-51A9C79A2C52}" type="presParOf" srcId="{2BB2A428-FB05-47E5-AC5F-C6A7936A9AC0}" destId="{B093CE78-670B-40EB-95CF-315E334D550F}" srcOrd="0" destOrd="4" presId="urn:microsoft.com/office/officeart/2005/8/layout/vList5"/>
    <dgm:cxn modelId="{7148B296-7385-4526-9088-B8BF67D100C2}" type="presOf" srcId="{C8DDDFA1-AF37-4444-AAEB-D51CEE212719}" destId="{B093CE78-670B-40EB-95CF-315E334D550F}" srcOrd="0" destOrd="0" presId="urn:microsoft.com/office/officeart/2005/8/layout/vList5"/>
    <dgm:cxn modelId="{5096120D-C501-4481-A37C-F1F674B6138F}" type="presParOf" srcId="{2BB2A428-FB05-47E5-AC5F-C6A7936A9AC0}" destId="{64028F0D-BE57-4642-92F7-303D4E45C524}" srcOrd="1" destOrd="4" presId="urn:microsoft.com/office/officeart/2005/8/layout/vList5"/>
    <dgm:cxn modelId="{2295875E-4498-4031-90E1-511FDA3A423F}" type="presOf" srcId="{5AA02751-379E-46DB-884A-F23ACBC498EE}" destId="{64028F0D-BE57-4642-92F7-303D4E45C524}" srcOrd="0" destOrd="0" presId="urn:microsoft.com/office/officeart/2005/8/layout/vList5"/>
    <dgm:cxn modelId="{32916CD0-F6E1-4CB3-B2A5-883FC9863091}" type="presParOf" srcId="{D5935282-3C7C-4F88-A1AE-C27DB8591514}" destId="{4B3F793B-B389-4F70-A0D9-6E832319695C}" srcOrd="5" destOrd="0" presId="urn:microsoft.com/office/officeart/2005/8/layout/vList5"/>
    <dgm:cxn modelId="{84F0ABD4-F314-4DED-92C1-CF4E8ADEAD89}" type="presParOf" srcId="{D5935282-3C7C-4F88-A1AE-C27DB8591514}" destId="{84B65BE5-2634-4930-A175-15A9A938ECAC}" srcOrd="6" destOrd="0" presId="urn:microsoft.com/office/officeart/2005/8/layout/vList5"/>
    <dgm:cxn modelId="{95891D6C-B482-44F6-970D-DC06E1E1FA1A}" type="presParOf" srcId="{84B65BE5-2634-4930-A175-15A9A938ECAC}" destId="{FA9DFF50-D856-44A8-AFEF-87FA93FACF3E}" srcOrd="0" destOrd="6" presId="urn:microsoft.com/office/officeart/2005/8/layout/vList5"/>
    <dgm:cxn modelId="{8794CDE7-BFA9-466B-A60E-BB1995B49A01}" type="presOf" srcId="{39B83F08-8DF9-4904-88FA-71C8AA371865}" destId="{FA9DFF50-D856-44A8-AFEF-87FA93FACF3E}" srcOrd="0" destOrd="0" presId="urn:microsoft.com/office/officeart/2005/8/layout/vList5"/>
    <dgm:cxn modelId="{5230F614-88BA-4F16-9594-9DC3165A7B53}" type="presParOf" srcId="{84B65BE5-2634-4930-A175-15A9A938ECAC}" destId="{19BADCBA-F78E-41C2-A51A-B6D2815E161D}" srcOrd="1" destOrd="6" presId="urn:microsoft.com/office/officeart/2005/8/layout/vList5"/>
    <dgm:cxn modelId="{C1F88A69-EFAA-40FF-B9D1-49717B414F02}" type="presOf" srcId="{0C4DB5AE-8ADC-44C2-B7B8-F5E455D78CC5}" destId="{19BADCBA-F78E-41C2-A51A-B6D2815E161D}" srcOrd="0" destOrd="0" presId="urn:microsoft.com/office/officeart/2005/8/layout/vList5"/>
    <dgm:cxn modelId="{FC1175B4-686E-4BEF-8886-C241061CDA5B}" type="presParOf" srcId="{D5935282-3C7C-4F88-A1AE-C27DB8591514}" destId="{D7D82F3B-D8A4-47DC-9FF7-BF691EA3111B}" srcOrd="7" destOrd="0" presId="urn:microsoft.com/office/officeart/2005/8/layout/vList5"/>
    <dgm:cxn modelId="{EE0DDFD8-8D85-406A-8B80-AD5167122316}" type="presParOf" srcId="{D5935282-3C7C-4F88-A1AE-C27DB8591514}" destId="{B37E5EC2-A330-4DB4-B3AD-E5B943F70B51}" srcOrd="8" destOrd="0" presId="urn:microsoft.com/office/officeart/2005/8/layout/vList5"/>
    <dgm:cxn modelId="{DDA97430-B263-4AEA-94D8-457D943F72B4}" type="presParOf" srcId="{B37E5EC2-A330-4DB4-B3AD-E5B943F70B51}" destId="{3B4E9A66-36F8-45A3-BBA1-A0A0F1C40FFA}" srcOrd="0" destOrd="8" presId="urn:microsoft.com/office/officeart/2005/8/layout/vList5"/>
    <dgm:cxn modelId="{A495BAE5-71AB-428F-A863-4B901C858033}" type="presOf" srcId="{0CE57413-1F78-41DE-BC1B-E53965700212}" destId="{3B4E9A66-36F8-45A3-BBA1-A0A0F1C40FFA}" srcOrd="0" destOrd="0" presId="urn:microsoft.com/office/officeart/2005/8/layout/vList5"/>
    <dgm:cxn modelId="{71CB6B6D-8B09-4FEA-918F-F8F3E4654DF9}" type="presParOf" srcId="{B37E5EC2-A330-4DB4-B3AD-E5B943F70B51}" destId="{5A0F19E5-DC5E-4B7D-80B4-F69AB800F77D}" srcOrd="1" destOrd="8" presId="urn:microsoft.com/office/officeart/2005/8/layout/vList5"/>
    <dgm:cxn modelId="{9D1AB70E-619B-420D-A71B-8399726B4862}" type="presOf" srcId="{56491148-DECD-448C-8497-5058749B6799}" destId="{5A0F19E5-DC5E-4B7D-80B4-F69AB800F77D}"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1" qsCatId="simple" csTypeId="urn:microsoft.com/office/officeart/2005/8/colors/accent2_1" csCatId="accent1" phldr="0"/>
      <dgm:spPr/>
      <dgm:t>
        <a:bodyPr/>
        <a:p>
          <a:endParaRPr lang="zh-CN" altLang="en-US"/>
        </a:p>
      </dgm:t>
    </dgm:pt>
    <dgm:pt modelId="{47C757F0-AA23-46BE-9311-EA432CDEEAA1}">
      <dgm:prSet phldrT="[文本]" phldr="0" custT="0"/>
      <dgm:spPr/>
      <dgm:t>
        <a:bodyPr vert="horz" wrap="square"/>
        <a:p>
          <a:pPr>
            <a:lnSpc>
              <a:spcPct val="100000"/>
            </a:lnSpc>
            <a:spcBef>
              <a:spcPct val="0"/>
            </a:spcBef>
            <a:spcAft>
              <a:spcPct val="35000"/>
            </a:spcAft>
          </a:pPr>
          <a:r>
            <a:rPr lang="en-US" altLang="zh-CN"/>
            <a:t>GMS</a:t>
          </a:r>
          <a:r>
            <a:rPr lang="zh-CN" altLang="en-US"/>
            <a:t/>
          </a:r>
          <a:endParaRPr lang="zh-CN" altLang="en-US"/>
        </a:p>
      </dgm:t>
    </dgm:pt>
    <dgm:pt modelId="{AB39B06D-FE6C-48B2-B5B4-77CD0C8CF7AD}" cxnId="{6C176D19-3ABE-488F-89CB-C0DA47E6E668}" type="parTrans">
      <dgm:prSet/>
      <dgm:spPr/>
      <dgm:t>
        <a:bodyPr/>
        <a:p>
          <a:endParaRPr lang="zh-CN" altLang="en-US"/>
        </a:p>
      </dgm:t>
    </dgm:pt>
    <dgm:pt modelId="{DF0D1C21-B79E-4875-B7FA-EF183CB48B88}" cxnId="{6C176D19-3ABE-488F-89CB-C0DA47E6E668}" type="sibTrans">
      <dgm:prSet/>
      <dgm:spPr/>
      <dgm:t>
        <a:bodyPr/>
        <a:p>
          <a:endParaRPr lang="zh-CN" altLang="en-US"/>
        </a:p>
      </dgm:t>
    </dgm:pt>
    <dgm:pt modelId="{12714FC6-8B41-47E5-91DD-F02D34D23B93}">
      <dgm:prSet phldrT="[文本]" phldr="0" custT="0"/>
      <dgm:spPr/>
      <dgm:t>
        <a:bodyPr vert="horz" wrap="square"/>
        <a:p>
          <a:pPr>
            <a:lnSpc>
              <a:spcPct val="100000"/>
            </a:lnSpc>
            <a:spcBef>
              <a:spcPct val="0"/>
            </a:spcBef>
            <a:spcAft>
              <a:spcPct val="35000"/>
            </a:spcAft>
          </a:pPr>
          <a:r>
            <a:rPr lang="en-US" altLang="zh-CN"/>
            <a:t>CTS</a:t>
          </a:r>
          <a:r>
            <a:rPr lang="en-US" altLang="zh-CN"/>
            <a:t/>
          </a:r>
          <a:endParaRPr lang="en-US" altLang="zh-CN"/>
        </a:p>
      </dgm:t>
    </dgm:pt>
    <dgm:pt modelId="{EACD17F5-D793-4A43-B489-D1804D50CFEF}" cxnId="{B9FC8965-332B-4483-B9AB-DCB897F6B1C9}" type="parTrans">
      <dgm:prSet/>
      <dgm:spPr/>
      <dgm:t>
        <a:bodyPr/>
        <a:p>
          <a:endParaRPr lang="zh-CN" altLang="en-US"/>
        </a:p>
      </dgm:t>
    </dgm:pt>
    <dgm:pt modelId="{FA45D93F-0724-4936-AA45-E6762732A19D}" cxnId="{B9FC8965-332B-4483-B9AB-DCB897F6B1C9}" type="sibTrans">
      <dgm:prSet/>
      <dgm:spPr/>
      <dgm:t>
        <a:bodyPr/>
        <a:p>
          <a:endParaRPr lang="zh-CN" altLang="en-US"/>
        </a:p>
      </dgm:t>
    </dgm:pt>
    <dgm:pt modelId="{4EC42421-831D-4CD3-8215-2AF4300F9C01}">
      <dgm:prSet phldrT="[文本]" phldr="0" custT="0"/>
      <dgm:spPr/>
      <dgm:t>
        <a:bodyPr vert="horz" wrap="square"/>
        <a:p>
          <a:pPr>
            <a:lnSpc>
              <a:spcPct val="100000"/>
            </a:lnSpc>
            <a:spcBef>
              <a:spcPct val="0"/>
            </a:spcBef>
            <a:spcAft>
              <a:spcPct val="35000"/>
            </a:spcAft>
          </a:pPr>
          <a:r>
            <a:rPr lang="zh-CN" altLang="en-US"/>
            <a:t>CTS verifier</a:t>
          </a:r>
          <a:r>
            <a:rPr lang="zh-CN" altLang="en-US"/>
            <a:t/>
          </a:r>
          <a:endParaRPr lang="zh-CN" altLang="en-US"/>
        </a:p>
      </dgm:t>
    </dgm:pt>
    <dgm:pt modelId="{8D5FB264-0A5C-4C3A-85B7-453D9BD837DF}" cxnId="{53B85E29-54A8-4A6C-A6FE-9EE59154935C}" type="parTrans">
      <dgm:prSet/>
      <dgm:spPr/>
      <dgm:t>
        <a:bodyPr/>
        <a:p>
          <a:endParaRPr lang="zh-CN" altLang="en-US"/>
        </a:p>
      </dgm:t>
    </dgm:pt>
    <dgm:pt modelId="{A1825131-D805-48C8-BFCE-E45C02E6F5CE}" cxnId="{53B85E29-54A8-4A6C-A6FE-9EE59154935C}" type="sibTrans">
      <dgm:prSet/>
      <dgm:spPr/>
      <dgm:t>
        <a:bodyPr/>
        <a:p>
          <a:endParaRPr lang="zh-CN" altLang="en-US"/>
        </a:p>
      </dgm:t>
    </dgm:pt>
    <dgm:pt modelId="{CF717C8A-B40B-4AFF-BF49-65ABB7DF8190}">
      <dgm:prSet phldrT="[文本]" phldr="0" custT="0"/>
      <dgm:spPr/>
      <dgm:t>
        <a:bodyPr vert="horz" wrap="square"/>
        <a:p>
          <a:pPr>
            <a:lnSpc>
              <a:spcPct val="100000"/>
            </a:lnSpc>
            <a:spcBef>
              <a:spcPct val="0"/>
            </a:spcBef>
            <a:spcAft>
              <a:spcPct val="35000"/>
            </a:spcAft>
          </a:pPr>
          <a:r>
            <a:rPr lang="zh-CN" altLang="en-US"/>
            <a:t>GTS</a:t>
          </a:r>
          <a:r>
            <a:rPr lang="zh-CN" altLang="en-US"/>
            <a:t/>
          </a:r>
          <a:endParaRPr lang="zh-CN" altLang="en-US"/>
        </a:p>
      </dgm:t>
    </dgm:pt>
    <dgm:pt modelId="{CCF68ADE-40B6-47D0-93C1-88EC13ADC8AC}" cxnId="{EB566B4E-BD56-45BF-9D48-67145DB4EF5B}" type="parTrans">
      <dgm:prSet/>
      <dgm:spPr/>
      <dgm:t>
        <a:bodyPr/>
        <a:p>
          <a:endParaRPr lang="zh-CN" altLang="en-US"/>
        </a:p>
      </dgm:t>
    </dgm:pt>
    <dgm:pt modelId="{630D3E0B-D1D7-4E1A-8193-515AA5E1866F}" cxnId="{EB566B4E-BD56-45BF-9D48-67145DB4EF5B}" type="sibTrans">
      <dgm:prSet/>
      <dgm:spPr/>
      <dgm:t>
        <a:bodyPr/>
        <a:p>
          <a:endParaRPr lang="zh-CN" altLang="en-US"/>
        </a:p>
      </dgm:t>
    </dgm:pt>
    <dgm:pt modelId="{28F1612E-9F02-43EB-BB4F-5551806C2D11}">
      <dgm:prSet phldr="0" custT="0"/>
      <dgm:spPr/>
      <dgm:t>
        <a:bodyPr vert="horz" wrap="square"/>
        <a:p>
          <a:pPr>
            <a:lnSpc>
              <a:spcPct val="100000"/>
            </a:lnSpc>
            <a:spcBef>
              <a:spcPct val="0"/>
            </a:spcBef>
            <a:spcAft>
              <a:spcPct val="35000"/>
            </a:spcAft>
          </a:pPr>
          <a:r>
            <a:rPr altLang="en-US"/>
            <a:t>GTS verifier</a:t>
          </a:r>
          <a:r>
            <a:rPr altLang="en-US"/>
            <a:t/>
          </a:r>
          <a:endParaRPr altLang="en-US"/>
        </a:p>
      </dgm:t>
    </dgm:pt>
    <dgm:pt modelId="{6EFB766B-2779-4D57-AFEC-5786620A1134}" cxnId="{B34A05AF-979B-4A35-A994-355E8FF4DD6C}" type="parTrans">
      <dgm:prSet/>
      <dgm:spPr/>
    </dgm:pt>
    <dgm:pt modelId="{D51F9F90-03CA-40AC-8F7B-CAEDD6EDB818}" cxnId="{B34A05AF-979B-4A35-A994-355E8FF4DD6C}" type="sibTrans">
      <dgm:prSet/>
      <dgm:spPr/>
    </dgm:pt>
    <dgm:pt modelId="{4CB526A5-1E91-4726-9CD4-5588761458A2}">
      <dgm:prSet phldr="0" custT="0"/>
      <dgm:spPr/>
      <dgm:t>
        <a:bodyPr vert="horz" wrap="square"/>
        <a:p>
          <a:pPr>
            <a:lnSpc>
              <a:spcPct val="100000"/>
            </a:lnSpc>
            <a:spcBef>
              <a:spcPct val="0"/>
            </a:spcBef>
            <a:spcAft>
              <a:spcPct val="35000"/>
            </a:spcAft>
          </a:pPr>
          <a:r>
            <a:rPr altLang="en-US"/>
            <a:t>VTS</a:t>
          </a:r>
          <a:r>
            <a:rPr altLang="en-US"/>
            <a:t/>
          </a:r>
          <a:endParaRPr altLang="en-US"/>
        </a:p>
      </dgm:t>
    </dgm:pt>
    <dgm:pt modelId="{75D50791-3842-4816-A298-C6021830A358}" cxnId="{311D17D4-C212-4B99-9A7A-C942E514EC57}" type="parTrans">
      <dgm:prSet/>
      <dgm:spPr/>
    </dgm:pt>
    <dgm:pt modelId="{01E4DFEA-7039-4CC1-9D32-148A44ADA444}" cxnId="{311D17D4-C212-4B99-9A7A-C942E514EC57}" type="sibTrans">
      <dgm:prSet/>
      <dgm:spPr/>
    </dgm:pt>
    <dgm:pt modelId="{62C62594-33A4-42BF-8E89-B6E74E4C29E4}">
      <dgm:prSet phldr="0" custT="0"/>
      <dgm:spPr/>
      <dgm:t>
        <a:bodyPr vert="horz" wrap="square"/>
        <a:p>
          <a:pPr>
            <a:lnSpc>
              <a:spcPct val="100000"/>
            </a:lnSpc>
            <a:spcBef>
              <a:spcPct val="0"/>
            </a:spcBef>
            <a:spcAft>
              <a:spcPct val="35000"/>
            </a:spcAft>
          </a:pPr>
          <a:r>
            <a:rPr altLang="en-US"/>
            <a:t>GSI</a:t>
          </a:r>
          <a:r>
            <a:rPr altLang="en-US"/>
            <a:t/>
          </a:r>
          <a:endParaRPr altLang="en-US"/>
        </a:p>
      </dgm:t>
    </dgm:pt>
    <dgm:pt modelId="{216A7BD8-505F-430E-960A-907CD962A89A}" cxnId="{6179F9A7-468F-4204-98DB-D4D327EAFDAC}" type="parTrans">
      <dgm:prSet/>
      <dgm:spPr/>
    </dgm:pt>
    <dgm:pt modelId="{3F1D99B3-2CF8-4854-B1BD-D81A8127187B}" cxnId="{6179F9A7-468F-4204-98DB-D4D327EAFDAC}" type="sibTrans">
      <dgm:prSet/>
      <dgm:spPr/>
    </dgm:pt>
    <dgm:pt modelId="{B493320F-47E1-47B6-8582-9870B93C7BF4}">
      <dgm:prSet phldr="0" custT="0"/>
      <dgm:spPr/>
      <dgm:t>
        <a:bodyPr vert="horz" wrap="square"/>
        <a:p>
          <a:pPr>
            <a:lnSpc>
              <a:spcPct val="100000"/>
            </a:lnSpc>
            <a:spcBef>
              <a:spcPct val="0"/>
            </a:spcBef>
            <a:spcAft>
              <a:spcPct val="35000"/>
            </a:spcAft>
          </a:pPr>
          <a:r>
            <a:rPr altLang="en-US"/>
            <a:t>STS</a:t>
          </a:r>
          <a:r>
            <a:rPr altLang="en-US"/>
            <a:t/>
          </a:r>
          <a:endParaRPr altLang="en-US"/>
        </a:p>
      </dgm:t>
    </dgm:pt>
    <dgm:pt modelId="{D794B817-6C1D-4315-B9DD-E394DCE75974}" cxnId="{DF210241-C70F-4E1A-B9BE-1C934996B4AA}" type="parTrans">
      <dgm:prSet/>
      <dgm:spPr/>
    </dgm:pt>
    <dgm:pt modelId="{99F5C7C5-9701-455D-8C40-5F344CD42DFE}" cxnId="{DF210241-C70F-4E1A-B9BE-1C934996B4AA}" type="sibTrans">
      <dgm:prSet/>
      <dgm:spPr/>
    </dgm:pt>
    <dgm:pt modelId="{395C1778-2889-4A9D-8BFF-3C69ED9770B4}">
      <dgm:prSet phldr="0" custT="0"/>
      <dgm:spPr/>
      <dgm:t>
        <a:bodyPr vert="horz" wrap="square"/>
        <a:p>
          <a:pPr>
            <a:lnSpc>
              <a:spcPct val="100000"/>
            </a:lnSpc>
            <a:spcBef>
              <a:spcPct val="0"/>
            </a:spcBef>
            <a:spcAft>
              <a:spcPct val="35000"/>
            </a:spcAft>
          </a:pPr>
          <a:r>
            <a:rPr altLang="en-US"/>
            <a:t>CDD</a:t>
          </a:r>
          <a:r>
            <a:rPr altLang="en-US"/>
            <a:t/>
          </a:r>
          <a:endParaRPr altLang="en-US"/>
        </a:p>
      </dgm:t>
    </dgm:pt>
    <dgm:pt modelId="{4F77FD3F-E339-4F0F-B081-2041E16A8FF4}" cxnId="{9321F917-A1F6-4690-8E28-8E9E243D4ABE}" type="parTrans">
      <dgm:prSet/>
      <dgm:spPr/>
    </dgm:pt>
    <dgm:pt modelId="{1D48797B-FAC2-467D-9183-D005A30D3FEE}" cxnId="{9321F917-A1F6-4690-8E28-8E9E243D4ABE}" type="sibTrans">
      <dgm:prSet/>
      <dgm:spPr/>
    </dgm:pt>
    <dgm:pt modelId="{6A6F985C-01D3-45F7-9D00-49BE64BDFC23}">
      <dgm:prSet phldr="0" custT="0"/>
      <dgm:spPr/>
      <dgm:t>
        <a:bodyPr vert="horz" wrap="square"/>
        <a:p>
          <a:pPr>
            <a:lnSpc>
              <a:spcPct val="100000"/>
            </a:lnSpc>
            <a:spcBef>
              <a:spcPct val="0"/>
            </a:spcBef>
            <a:spcAft>
              <a:spcPct val="35000"/>
            </a:spcAft>
          </a:pPr>
          <a:r>
            <a:rPr altLang="en-US"/>
            <a:t>apts-go</a:t>
          </a:r>
          <a:r>
            <a:rPr altLang="en-US"/>
            <a:t/>
          </a:r>
          <a:endParaRPr altLang="en-US"/>
        </a:p>
      </dgm:t>
    </dgm:pt>
    <dgm:pt modelId="{3199168B-ACFF-4166-984A-D397D94BF959}" cxnId="{13EE8499-D110-4D40-9278-A15C327A099E}" type="parTrans">
      <dgm:prSet/>
      <dgm:spPr/>
    </dgm:pt>
    <dgm:pt modelId="{D7F10218-9C3D-4E78-A96B-F734BC035F28}" cxnId="{13EE8499-D110-4D40-9278-A15C327A099E}"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LinFactY="-109827" custLinFactNeighborX="622" custLinFactNeighborY="-200000">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9"/>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9">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9"/>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9">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9"/>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9">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68528BBF-DC6F-4FE0-9397-805C8B93B7E0}" type="pres">
      <dgm:prSet presAssocID="{6EFB766B-2779-4D57-AFEC-5786620A1134}" presName="Name37" presStyleLbl="parChTrans1D2" presStyleIdx="3" presStyleCnt="9"/>
      <dgm:spPr/>
    </dgm:pt>
    <dgm:pt modelId="{31B8AD7A-247F-4E13-94E8-3FC71E8B45E4}" type="pres">
      <dgm:prSet presAssocID="{28F1612E-9F02-43EB-BB4F-5551806C2D11}" presName="hierRoot2" presStyleCnt="0">
        <dgm:presLayoutVars>
          <dgm:hierBranch val="init"/>
        </dgm:presLayoutVars>
      </dgm:prSet>
      <dgm:spPr/>
    </dgm:pt>
    <dgm:pt modelId="{10017FBC-99A0-43D2-832E-FBBC59F86C2F}" type="pres">
      <dgm:prSet presAssocID="{28F1612E-9F02-43EB-BB4F-5551806C2D11}" presName="rootComposite" presStyleCnt="0"/>
      <dgm:spPr/>
    </dgm:pt>
    <dgm:pt modelId="{B7B3F47F-A995-453D-8C8F-87599E7E5EEF}" type="pres">
      <dgm:prSet presAssocID="{28F1612E-9F02-43EB-BB4F-5551806C2D11}" presName="rootText" presStyleLbl="node2" presStyleIdx="3" presStyleCnt="9">
        <dgm:presLayoutVars>
          <dgm:chPref val="3"/>
        </dgm:presLayoutVars>
      </dgm:prSet>
      <dgm:spPr/>
    </dgm:pt>
    <dgm:pt modelId="{F1315BF0-908C-468F-B030-059BEEF6CBA9}" type="pres">
      <dgm:prSet presAssocID="{28F1612E-9F02-43EB-BB4F-5551806C2D11}" presName="rootConnector" presStyleCnt="0"/>
      <dgm:spPr/>
    </dgm:pt>
    <dgm:pt modelId="{33674349-8059-49CB-A013-CA6547BA91FA}" type="pres">
      <dgm:prSet presAssocID="{28F1612E-9F02-43EB-BB4F-5551806C2D11}" presName="hierChild4" presStyleCnt="0"/>
      <dgm:spPr/>
    </dgm:pt>
    <dgm:pt modelId="{EF61A239-430B-40A9-B0F8-BA080AC0B4DF}" type="pres">
      <dgm:prSet presAssocID="{28F1612E-9F02-43EB-BB4F-5551806C2D11}" presName="hierChild5" presStyleCnt="0"/>
      <dgm:spPr/>
    </dgm:pt>
    <dgm:pt modelId="{B71527C3-4C65-4BF0-B8D5-4BADDCE41901}" type="pres">
      <dgm:prSet presAssocID="{75D50791-3842-4816-A298-C6021830A358}" presName="Name37" presStyleLbl="parChTrans1D2" presStyleIdx="4" presStyleCnt="9"/>
      <dgm:spPr/>
    </dgm:pt>
    <dgm:pt modelId="{48C473AE-B573-48DD-89D6-9DF963AAD0F0}" type="pres">
      <dgm:prSet presAssocID="{4CB526A5-1E91-4726-9CD4-5588761458A2}" presName="hierRoot2" presStyleCnt="0">
        <dgm:presLayoutVars>
          <dgm:hierBranch val="init"/>
        </dgm:presLayoutVars>
      </dgm:prSet>
      <dgm:spPr/>
    </dgm:pt>
    <dgm:pt modelId="{4185F2E4-514D-44EC-A4A7-9E92ED82BCD2}" type="pres">
      <dgm:prSet presAssocID="{4CB526A5-1E91-4726-9CD4-5588761458A2}" presName="rootComposite" presStyleCnt="0"/>
      <dgm:spPr/>
    </dgm:pt>
    <dgm:pt modelId="{4D96E017-A301-4EFD-9A76-7ADB0C9568D3}" type="pres">
      <dgm:prSet presAssocID="{4CB526A5-1E91-4726-9CD4-5588761458A2}" presName="rootText" presStyleLbl="node2" presStyleIdx="4" presStyleCnt="9">
        <dgm:presLayoutVars>
          <dgm:chPref val="3"/>
        </dgm:presLayoutVars>
      </dgm:prSet>
      <dgm:spPr/>
    </dgm:pt>
    <dgm:pt modelId="{914226AF-B631-4E6B-A7F1-EF482B7FEB55}" type="pres">
      <dgm:prSet presAssocID="{4CB526A5-1E91-4726-9CD4-5588761458A2}" presName="rootConnector" presStyleCnt="0"/>
      <dgm:spPr/>
    </dgm:pt>
    <dgm:pt modelId="{C0C17977-BF1C-480F-9831-06D78399C317}" type="pres">
      <dgm:prSet presAssocID="{4CB526A5-1E91-4726-9CD4-5588761458A2}" presName="hierChild4" presStyleCnt="0"/>
      <dgm:spPr/>
    </dgm:pt>
    <dgm:pt modelId="{992E99D6-A2C9-4DD5-9B96-0A74C71E7A82}" type="pres">
      <dgm:prSet presAssocID="{4CB526A5-1E91-4726-9CD4-5588761458A2}" presName="hierChild5" presStyleCnt="0"/>
      <dgm:spPr/>
    </dgm:pt>
    <dgm:pt modelId="{74C30C75-BA36-4D2B-AA9E-36EF163E2C64}" type="pres">
      <dgm:prSet presAssocID="{216A7BD8-505F-430E-960A-907CD962A89A}" presName="Name37" presStyleLbl="parChTrans1D2" presStyleIdx="5" presStyleCnt="9"/>
      <dgm:spPr/>
    </dgm:pt>
    <dgm:pt modelId="{F602F1E0-2300-43A9-B4E0-9E4451232D2A}" type="pres">
      <dgm:prSet presAssocID="{62C62594-33A4-42BF-8E89-B6E74E4C29E4}" presName="hierRoot2" presStyleCnt="0">
        <dgm:presLayoutVars>
          <dgm:hierBranch val="init"/>
        </dgm:presLayoutVars>
      </dgm:prSet>
      <dgm:spPr/>
    </dgm:pt>
    <dgm:pt modelId="{5C45E0D0-EB1E-4717-A874-C28FAEDB385F}" type="pres">
      <dgm:prSet presAssocID="{62C62594-33A4-42BF-8E89-B6E74E4C29E4}" presName="rootComposite" presStyleCnt="0"/>
      <dgm:spPr/>
    </dgm:pt>
    <dgm:pt modelId="{1926E7BE-0D8A-41B2-B6F1-1B42AA6E836E}" type="pres">
      <dgm:prSet presAssocID="{62C62594-33A4-42BF-8E89-B6E74E4C29E4}" presName="rootText" presStyleLbl="node2" presStyleIdx="5" presStyleCnt="9">
        <dgm:presLayoutVars>
          <dgm:chPref val="3"/>
        </dgm:presLayoutVars>
      </dgm:prSet>
      <dgm:spPr/>
    </dgm:pt>
    <dgm:pt modelId="{62181531-F18B-41D5-B7D6-6686658DB61F}" type="pres">
      <dgm:prSet presAssocID="{62C62594-33A4-42BF-8E89-B6E74E4C29E4}" presName="rootConnector" presStyleCnt="0"/>
      <dgm:spPr/>
    </dgm:pt>
    <dgm:pt modelId="{5FE659EF-76A7-4A9C-B27C-DCACA8ECC05E}" type="pres">
      <dgm:prSet presAssocID="{62C62594-33A4-42BF-8E89-B6E74E4C29E4}" presName="hierChild4" presStyleCnt="0"/>
      <dgm:spPr/>
    </dgm:pt>
    <dgm:pt modelId="{0AAFD905-E671-43DD-86EC-353943FBD706}" type="pres">
      <dgm:prSet presAssocID="{62C62594-33A4-42BF-8E89-B6E74E4C29E4}" presName="hierChild5" presStyleCnt="0"/>
      <dgm:spPr/>
    </dgm:pt>
    <dgm:pt modelId="{69521351-3421-4EA0-A912-4812D69BC1E2}" type="pres">
      <dgm:prSet presAssocID="{D794B817-6C1D-4315-B9DD-E394DCE75974}" presName="Name37" presStyleLbl="parChTrans1D2" presStyleIdx="6" presStyleCnt="9"/>
      <dgm:spPr/>
    </dgm:pt>
    <dgm:pt modelId="{34945AAE-9518-407D-B452-63D6266CA710}" type="pres">
      <dgm:prSet presAssocID="{B493320F-47E1-47B6-8582-9870B93C7BF4}" presName="hierRoot2" presStyleCnt="0">
        <dgm:presLayoutVars>
          <dgm:hierBranch val="init"/>
        </dgm:presLayoutVars>
      </dgm:prSet>
      <dgm:spPr/>
    </dgm:pt>
    <dgm:pt modelId="{BE7C6226-5C70-4BE9-A27D-0C61F7B12499}" type="pres">
      <dgm:prSet presAssocID="{B493320F-47E1-47B6-8582-9870B93C7BF4}" presName="rootComposite" presStyleCnt="0"/>
      <dgm:spPr/>
    </dgm:pt>
    <dgm:pt modelId="{FE2DE58F-6120-4491-B8DC-37EC443BDFDF}" type="pres">
      <dgm:prSet presAssocID="{B493320F-47E1-47B6-8582-9870B93C7BF4}" presName="rootText" presStyleLbl="node2" presStyleIdx="6" presStyleCnt="9">
        <dgm:presLayoutVars>
          <dgm:chPref val="3"/>
        </dgm:presLayoutVars>
      </dgm:prSet>
      <dgm:spPr/>
    </dgm:pt>
    <dgm:pt modelId="{36B5B82E-CEFB-4D23-A755-7BD431EE7BCD}" type="pres">
      <dgm:prSet presAssocID="{B493320F-47E1-47B6-8582-9870B93C7BF4}" presName="rootConnector" presStyleCnt="0"/>
      <dgm:spPr/>
    </dgm:pt>
    <dgm:pt modelId="{946606EC-83C9-43C9-BA39-DF055742C382}" type="pres">
      <dgm:prSet presAssocID="{B493320F-47E1-47B6-8582-9870B93C7BF4}" presName="hierChild4" presStyleCnt="0"/>
      <dgm:spPr/>
    </dgm:pt>
    <dgm:pt modelId="{ACE58BB1-3624-4D40-B35F-5D0965621487}" type="pres">
      <dgm:prSet presAssocID="{B493320F-47E1-47B6-8582-9870B93C7BF4}" presName="hierChild5" presStyleCnt="0"/>
      <dgm:spPr/>
    </dgm:pt>
    <dgm:pt modelId="{74381419-ED20-47A0-8D3A-A58B50886B55}" type="pres">
      <dgm:prSet presAssocID="{4F77FD3F-E339-4F0F-B081-2041E16A8FF4}" presName="Name37" presStyleLbl="parChTrans1D2" presStyleIdx="7" presStyleCnt="9"/>
      <dgm:spPr/>
    </dgm:pt>
    <dgm:pt modelId="{F6252DA8-F164-4084-842F-7743790D916D}" type="pres">
      <dgm:prSet presAssocID="{395C1778-2889-4A9D-8BFF-3C69ED9770B4}" presName="hierRoot2" presStyleCnt="0">
        <dgm:presLayoutVars>
          <dgm:hierBranch val="init"/>
        </dgm:presLayoutVars>
      </dgm:prSet>
      <dgm:spPr/>
    </dgm:pt>
    <dgm:pt modelId="{9FBB09B1-48B9-467A-B044-AD998AAB1A27}" type="pres">
      <dgm:prSet presAssocID="{395C1778-2889-4A9D-8BFF-3C69ED9770B4}" presName="rootComposite" presStyleCnt="0"/>
      <dgm:spPr/>
    </dgm:pt>
    <dgm:pt modelId="{C16D1B17-46A5-433F-B97D-AF94F312509C}" type="pres">
      <dgm:prSet presAssocID="{395C1778-2889-4A9D-8BFF-3C69ED9770B4}" presName="rootText" presStyleLbl="node2" presStyleIdx="7" presStyleCnt="9">
        <dgm:presLayoutVars>
          <dgm:chPref val="3"/>
        </dgm:presLayoutVars>
      </dgm:prSet>
      <dgm:spPr/>
    </dgm:pt>
    <dgm:pt modelId="{97E667FA-721A-43A2-A29C-B2795EC1EC9D}" type="pres">
      <dgm:prSet presAssocID="{395C1778-2889-4A9D-8BFF-3C69ED9770B4}" presName="rootConnector" presStyleCnt="0"/>
      <dgm:spPr/>
    </dgm:pt>
    <dgm:pt modelId="{590AF519-76A6-479F-96EA-850C1DCE6EAB}" type="pres">
      <dgm:prSet presAssocID="{395C1778-2889-4A9D-8BFF-3C69ED9770B4}" presName="hierChild4" presStyleCnt="0"/>
      <dgm:spPr/>
    </dgm:pt>
    <dgm:pt modelId="{DADE2317-3518-4E60-875B-8E9B5C19515C}" type="pres">
      <dgm:prSet presAssocID="{395C1778-2889-4A9D-8BFF-3C69ED9770B4}" presName="hierChild5" presStyleCnt="0"/>
      <dgm:spPr/>
    </dgm:pt>
    <dgm:pt modelId="{1A712C3D-82E9-41F3-8565-A049978A1087}" type="pres">
      <dgm:prSet presAssocID="{3199168B-ACFF-4166-984A-D397D94BF959}" presName="Name37" presStyleLbl="parChTrans1D2" presStyleIdx="8" presStyleCnt="9"/>
      <dgm:spPr/>
    </dgm:pt>
    <dgm:pt modelId="{3ADE0DCF-03BF-42B7-B8C2-DD3CD1921081}" type="pres">
      <dgm:prSet presAssocID="{6A6F985C-01D3-45F7-9D00-49BE64BDFC23}" presName="hierRoot2" presStyleCnt="0">
        <dgm:presLayoutVars>
          <dgm:hierBranch val="init"/>
        </dgm:presLayoutVars>
      </dgm:prSet>
      <dgm:spPr/>
    </dgm:pt>
    <dgm:pt modelId="{AA6042F5-0576-4F91-A2F6-43BA56B18E02}" type="pres">
      <dgm:prSet presAssocID="{6A6F985C-01D3-45F7-9D00-49BE64BDFC23}" presName="rootComposite" presStyleCnt="0"/>
      <dgm:spPr/>
    </dgm:pt>
    <dgm:pt modelId="{2948B209-3852-414E-9C56-3A1EBD0AC108}" type="pres">
      <dgm:prSet presAssocID="{6A6F985C-01D3-45F7-9D00-49BE64BDFC23}" presName="rootText" presStyleLbl="node2" presStyleIdx="8" presStyleCnt="9">
        <dgm:presLayoutVars>
          <dgm:chPref val="3"/>
        </dgm:presLayoutVars>
      </dgm:prSet>
      <dgm:spPr/>
    </dgm:pt>
    <dgm:pt modelId="{26AE34B7-750B-43BF-BFE0-08E98B2BD515}" type="pres">
      <dgm:prSet presAssocID="{6A6F985C-01D3-45F7-9D00-49BE64BDFC23}" presName="rootConnector" presStyleCnt="0"/>
      <dgm:spPr/>
    </dgm:pt>
    <dgm:pt modelId="{2E09EC8B-D742-4564-8344-8576904378F2}" type="pres">
      <dgm:prSet presAssocID="{6A6F985C-01D3-45F7-9D00-49BE64BDFC23}" presName="hierChild4" presStyleCnt="0"/>
      <dgm:spPr/>
    </dgm:pt>
    <dgm:pt modelId="{B7C71342-37F3-408E-A5D9-11D0BD8FC9F8}" type="pres">
      <dgm:prSet presAssocID="{6A6F985C-01D3-45F7-9D00-49BE64BDFC23}" presName="hierChild5" presStyleCnt="0"/>
      <dgm:spPr/>
    </dgm:pt>
    <dgm:pt modelId="{0E819307-1B4E-434E-BA76-D5A4192B0663}" type="pres">
      <dgm:prSet presAssocID="{47C757F0-AA23-46BE-9311-EA432CDEEAA1}" presName="hierChild3" presStyleCnt="0"/>
      <dgm:spPr/>
    </dgm:pt>
  </dgm:ptLst>
  <dgm:cxnLst>
    <dgm:cxn modelId="{6C176D19-3ABE-488F-89CB-C0DA47E6E668}" srcId="{A77D31B3-3808-4FBA-8FA4-CC8D448A173E}" destId="{47C757F0-AA23-46BE-9311-EA432CDEEAA1}" srcOrd="0" destOrd="0" parTransId="{AB39B06D-FE6C-48B2-B5B4-77CD0C8CF7AD}" sibTransId="{DF0D1C21-B79E-4875-B7FA-EF183CB48B88}"/>
    <dgm:cxn modelId="{B9FC8965-332B-4483-B9AB-DCB897F6B1C9}" srcId="{47C757F0-AA23-46BE-9311-EA432CDEEAA1}" destId="{12714FC6-8B41-47E5-91DD-F02D34D23B93}" srcOrd="0" destOrd="0" parTransId="{EACD17F5-D793-4A43-B489-D1804D50CFEF}" sibTransId="{FA45D93F-0724-4936-AA45-E6762732A19D}"/>
    <dgm:cxn modelId="{53B85E29-54A8-4A6C-A6FE-9EE59154935C}" srcId="{47C757F0-AA23-46BE-9311-EA432CDEEAA1}" destId="{4EC42421-831D-4CD3-8215-2AF4300F9C01}" srcOrd="1" destOrd="0" parTransId="{8D5FB264-0A5C-4C3A-85B7-453D9BD837DF}" sibTransId="{A1825131-D805-48C8-BFCE-E45C02E6F5CE}"/>
    <dgm:cxn modelId="{EB566B4E-BD56-45BF-9D48-67145DB4EF5B}" srcId="{47C757F0-AA23-46BE-9311-EA432CDEEAA1}" destId="{CF717C8A-B40B-4AFF-BF49-65ABB7DF8190}" srcOrd="2" destOrd="0" parTransId="{CCF68ADE-40B6-47D0-93C1-88EC13ADC8AC}" sibTransId="{630D3E0B-D1D7-4E1A-8193-515AA5E1866F}"/>
    <dgm:cxn modelId="{B34A05AF-979B-4A35-A994-355E8FF4DD6C}" srcId="{47C757F0-AA23-46BE-9311-EA432CDEEAA1}" destId="{28F1612E-9F02-43EB-BB4F-5551806C2D11}" srcOrd="3" destOrd="0" parTransId="{6EFB766B-2779-4D57-AFEC-5786620A1134}" sibTransId="{D51F9F90-03CA-40AC-8F7B-CAEDD6EDB818}"/>
    <dgm:cxn modelId="{311D17D4-C212-4B99-9A7A-C942E514EC57}" srcId="{47C757F0-AA23-46BE-9311-EA432CDEEAA1}" destId="{4CB526A5-1E91-4726-9CD4-5588761458A2}" srcOrd="4" destOrd="0" parTransId="{75D50791-3842-4816-A298-C6021830A358}" sibTransId="{01E4DFEA-7039-4CC1-9D32-148A44ADA444}"/>
    <dgm:cxn modelId="{6179F9A7-468F-4204-98DB-D4D327EAFDAC}" srcId="{47C757F0-AA23-46BE-9311-EA432CDEEAA1}" destId="{62C62594-33A4-42BF-8E89-B6E74E4C29E4}" srcOrd="5" destOrd="0" parTransId="{216A7BD8-505F-430E-960A-907CD962A89A}" sibTransId="{3F1D99B3-2CF8-4854-B1BD-D81A8127187B}"/>
    <dgm:cxn modelId="{DF210241-C70F-4E1A-B9BE-1C934996B4AA}" srcId="{47C757F0-AA23-46BE-9311-EA432CDEEAA1}" destId="{B493320F-47E1-47B6-8582-9870B93C7BF4}" srcOrd="6" destOrd="0" parTransId="{D794B817-6C1D-4315-B9DD-E394DCE75974}" sibTransId="{99F5C7C5-9701-455D-8C40-5F344CD42DFE}"/>
    <dgm:cxn modelId="{9321F917-A1F6-4690-8E28-8E9E243D4ABE}" srcId="{47C757F0-AA23-46BE-9311-EA432CDEEAA1}" destId="{395C1778-2889-4A9D-8BFF-3C69ED9770B4}" srcOrd="7" destOrd="0" parTransId="{4F77FD3F-E339-4F0F-B081-2041E16A8FF4}" sibTransId="{1D48797B-FAC2-467D-9183-D005A30D3FEE}"/>
    <dgm:cxn modelId="{13EE8499-D110-4D40-9278-A15C327A099E}" srcId="{47C757F0-AA23-46BE-9311-EA432CDEEAA1}" destId="{6A6F985C-01D3-45F7-9D00-49BE64BDFC23}" srcOrd="8" destOrd="0" parTransId="{3199168B-ACFF-4166-984A-D397D94BF959}" sibTransId="{D7F10218-9C3D-4E78-A96B-F734BC035F28}"/>
    <dgm:cxn modelId="{07E29F34-9391-4B15-B971-EA82E22E6D4A}" type="presOf" srcId="{A77D31B3-3808-4FBA-8FA4-CC8D448A173E}" destId="{E498DC9C-C5AC-4482-A26F-3B99DC5D79F0}" srcOrd="0" destOrd="0" presId="urn:microsoft.com/office/officeart/2005/8/layout/orgChart1"/>
    <dgm:cxn modelId="{3DF0DE73-5B96-4113-9F0A-3219EF527E54}" type="presParOf" srcId="{E498DC9C-C5AC-4482-A26F-3B99DC5D79F0}" destId="{F728C3E8-5128-4BB6-90CC-A86769ECE335}" srcOrd="0" destOrd="0" presId="urn:microsoft.com/office/officeart/2005/8/layout/orgChart1"/>
    <dgm:cxn modelId="{51531B6E-8767-4C8E-92AA-04A9D10008D2}" type="presParOf" srcId="{F728C3E8-5128-4BB6-90CC-A86769ECE335}" destId="{79147750-B6BF-43FD-83A0-7ACDC9B53EFF}" srcOrd="0" destOrd="0" presId="urn:microsoft.com/office/officeart/2005/8/layout/orgChart1"/>
    <dgm:cxn modelId="{AE115A38-F20B-4A57-921F-5899FB020EB4}" type="presOf" srcId="{47C757F0-AA23-46BE-9311-EA432CDEEAA1}" destId="{79147750-B6BF-43FD-83A0-7ACDC9B53EFF}" srcOrd="0" destOrd="0" presId="urn:microsoft.com/office/officeart/2005/8/layout/orgChart1"/>
    <dgm:cxn modelId="{550CF23F-8999-4E5D-9E9B-27FB7DFE5DF0}" type="presParOf" srcId="{79147750-B6BF-43FD-83A0-7ACDC9B53EFF}" destId="{AE79172D-D441-42BB-84EA-E3D989670DED}" srcOrd="0" destOrd="0" presId="urn:microsoft.com/office/officeart/2005/8/layout/orgChart1"/>
    <dgm:cxn modelId="{048009A4-D42D-412A-9F07-27D2CA88BFDF}" type="presOf" srcId="{47C757F0-AA23-46BE-9311-EA432CDEEAA1}" destId="{AE79172D-D441-42BB-84EA-E3D989670DED}" srcOrd="0" destOrd="0" presId="urn:microsoft.com/office/officeart/2005/8/layout/orgChart1"/>
    <dgm:cxn modelId="{C45C8635-FA32-41B9-A1A7-4F0A0AFC80C9}" type="presParOf" srcId="{79147750-B6BF-43FD-83A0-7ACDC9B53EFF}" destId="{86420519-308D-4A6A-8FEA-6FB2E39BA448}" srcOrd="1" destOrd="0" presId="urn:microsoft.com/office/officeart/2005/8/layout/orgChart1"/>
    <dgm:cxn modelId="{35373037-F155-4FCC-A2A3-E831B3FF6D95}" type="presOf" srcId="{47C757F0-AA23-46BE-9311-EA432CDEEAA1}" destId="{86420519-308D-4A6A-8FEA-6FB2E39BA448}" srcOrd="0" destOrd="0" presId="urn:microsoft.com/office/officeart/2005/8/layout/orgChart1"/>
    <dgm:cxn modelId="{98C7B644-CDD8-4E64-BF12-1E9A90B95C1B}" type="presParOf" srcId="{F728C3E8-5128-4BB6-90CC-A86769ECE335}" destId="{9A0FF10C-81C7-47CD-A320-768F2009480B}" srcOrd="1" destOrd="0" presId="urn:microsoft.com/office/officeart/2005/8/layout/orgChart1"/>
    <dgm:cxn modelId="{2E8647C9-B009-49C2-8479-CB36547F33CA}" type="presParOf" srcId="{9A0FF10C-81C7-47CD-A320-768F2009480B}" destId="{6A259130-4455-44E0-969B-948D1249687E}" srcOrd="0" destOrd="1" presId="urn:microsoft.com/office/officeart/2005/8/layout/orgChart1"/>
    <dgm:cxn modelId="{1BE39621-3941-452E-BD63-89B2698FA978}" type="presOf" srcId="{EACD17F5-D793-4A43-B489-D1804D50CFEF}" destId="{6A259130-4455-44E0-969B-948D1249687E}" srcOrd="0" destOrd="0" presId="urn:microsoft.com/office/officeart/2005/8/layout/orgChart1"/>
    <dgm:cxn modelId="{5719C0E7-5390-4B3F-95DF-4A7C6B9E2999}" type="presParOf" srcId="{9A0FF10C-81C7-47CD-A320-768F2009480B}" destId="{D6C5C065-A308-417C-8ECC-04FC2BEC646C}" srcOrd="1" destOrd="1" presId="urn:microsoft.com/office/officeart/2005/8/layout/orgChart1"/>
    <dgm:cxn modelId="{8047FBB9-D117-4FF9-BBB6-ED30EEB607D6}" type="presParOf" srcId="{D6C5C065-A308-417C-8ECC-04FC2BEC646C}" destId="{E36491EF-5019-46FD-BC82-1BD579B9EE0E}" srcOrd="0" destOrd="1" presId="urn:microsoft.com/office/officeart/2005/8/layout/orgChart1"/>
    <dgm:cxn modelId="{21AD871D-4302-4272-9BC0-C4A7BCF05038}" type="presOf" srcId="{12714FC6-8B41-47E5-91DD-F02D34D23B93}" destId="{E36491EF-5019-46FD-BC82-1BD579B9EE0E}" srcOrd="0" destOrd="0" presId="urn:microsoft.com/office/officeart/2005/8/layout/orgChart1"/>
    <dgm:cxn modelId="{5C99EEDC-3AA9-4023-8A34-20A0DBCEED6D}" type="presParOf" srcId="{E36491EF-5019-46FD-BC82-1BD579B9EE0E}" destId="{43B7C837-49D6-40CE-BBAB-953D9E4BA7ED}" srcOrd="0" destOrd="0" presId="urn:microsoft.com/office/officeart/2005/8/layout/orgChart1"/>
    <dgm:cxn modelId="{86067530-20BB-45BA-9FD3-C5549DE2FFCB}" type="presOf" srcId="{12714FC6-8B41-47E5-91DD-F02D34D23B93}" destId="{43B7C837-49D6-40CE-BBAB-953D9E4BA7ED}" srcOrd="0" destOrd="0" presId="urn:microsoft.com/office/officeart/2005/8/layout/orgChart1"/>
    <dgm:cxn modelId="{E145F465-60EB-4CE4-BC05-3C6C0F326E38}" type="presParOf" srcId="{E36491EF-5019-46FD-BC82-1BD579B9EE0E}" destId="{9A037140-9B69-4B9F-A134-F2F2EB0F2E32}" srcOrd="1" destOrd="0" presId="urn:microsoft.com/office/officeart/2005/8/layout/orgChart1"/>
    <dgm:cxn modelId="{3DDB858C-771A-442E-977B-784619C26432}" type="presOf" srcId="{12714FC6-8B41-47E5-91DD-F02D34D23B93}" destId="{9A037140-9B69-4B9F-A134-F2F2EB0F2E32}" srcOrd="0" destOrd="0" presId="urn:microsoft.com/office/officeart/2005/8/layout/orgChart1"/>
    <dgm:cxn modelId="{938A9BD2-80AB-4D81-AC7A-940D50D0EFE8}" type="presParOf" srcId="{D6C5C065-A308-417C-8ECC-04FC2BEC646C}" destId="{FA37AA5D-87C2-47F6-9B72-B753C073E744}" srcOrd="1" destOrd="1" presId="urn:microsoft.com/office/officeart/2005/8/layout/orgChart1"/>
    <dgm:cxn modelId="{3E8C4AAF-BD56-4647-B8C9-7BD444FD8068}" type="presParOf" srcId="{D6C5C065-A308-417C-8ECC-04FC2BEC646C}" destId="{A7309641-2A58-41EA-9E42-56812CF298ED}" srcOrd="2" destOrd="1" presId="urn:microsoft.com/office/officeart/2005/8/layout/orgChart1"/>
    <dgm:cxn modelId="{DB830862-0868-4ADA-B776-3AAADC881810}" type="presParOf" srcId="{9A0FF10C-81C7-47CD-A320-768F2009480B}" destId="{F492B679-3C8C-4E72-95A8-8B81298826E7}" srcOrd="2" destOrd="1" presId="urn:microsoft.com/office/officeart/2005/8/layout/orgChart1"/>
    <dgm:cxn modelId="{2DF5AC1D-1FA8-4F77-8E74-73E52E58B3A5}" type="presOf" srcId="{8D5FB264-0A5C-4C3A-85B7-453D9BD837DF}" destId="{F492B679-3C8C-4E72-95A8-8B81298826E7}" srcOrd="0" destOrd="0" presId="urn:microsoft.com/office/officeart/2005/8/layout/orgChart1"/>
    <dgm:cxn modelId="{EA442C8C-7B4E-4ABC-91C8-3FEA2D7D774A}" type="presParOf" srcId="{9A0FF10C-81C7-47CD-A320-768F2009480B}" destId="{C6F584B9-7EA2-46D8-913B-8F508509ECAB}" srcOrd="3" destOrd="1" presId="urn:microsoft.com/office/officeart/2005/8/layout/orgChart1"/>
    <dgm:cxn modelId="{316EC484-EA23-4B0E-B6D9-D716741EAAB4}" type="presParOf" srcId="{C6F584B9-7EA2-46D8-913B-8F508509ECAB}" destId="{6CAD9CE6-86A1-4F7D-98A6-3AF53F55F9E3}" srcOrd="0" destOrd="3" presId="urn:microsoft.com/office/officeart/2005/8/layout/orgChart1"/>
    <dgm:cxn modelId="{09D9C523-0C94-4A78-B41C-D00C4D0744E6}" type="presOf" srcId="{4EC42421-831D-4CD3-8215-2AF4300F9C01}" destId="{6CAD9CE6-86A1-4F7D-98A6-3AF53F55F9E3}" srcOrd="0" destOrd="0" presId="urn:microsoft.com/office/officeart/2005/8/layout/orgChart1"/>
    <dgm:cxn modelId="{FB546C01-7085-4971-A633-42B8C44539CB}" type="presParOf" srcId="{6CAD9CE6-86A1-4F7D-98A6-3AF53F55F9E3}" destId="{08A0D1D2-3A20-4D63-8E35-B7C8B6B16D48}" srcOrd="0" destOrd="0" presId="urn:microsoft.com/office/officeart/2005/8/layout/orgChart1"/>
    <dgm:cxn modelId="{C5C860CF-41B3-42E9-8C81-A98B6FBB17AC}" type="presOf" srcId="{4EC42421-831D-4CD3-8215-2AF4300F9C01}" destId="{08A0D1D2-3A20-4D63-8E35-B7C8B6B16D48}" srcOrd="0" destOrd="0" presId="urn:microsoft.com/office/officeart/2005/8/layout/orgChart1"/>
    <dgm:cxn modelId="{37710C08-A7BD-489B-9F52-FBB80EA7C383}" type="presParOf" srcId="{6CAD9CE6-86A1-4F7D-98A6-3AF53F55F9E3}" destId="{6238C53E-A961-488B-8FBD-6EC13507B069}" srcOrd="1" destOrd="0" presId="urn:microsoft.com/office/officeart/2005/8/layout/orgChart1"/>
    <dgm:cxn modelId="{520043D5-CB5A-4045-B06D-CA27C13EDEC1}" type="presOf" srcId="{4EC42421-831D-4CD3-8215-2AF4300F9C01}" destId="{6238C53E-A961-488B-8FBD-6EC13507B069}" srcOrd="0" destOrd="0" presId="urn:microsoft.com/office/officeart/2005/8/layout/orgChart1"/>
    <dgm:cxn modelId="{8BA967FF-6312-4187-BBF8-292B11EB632D}" type="presParOf" srcId="{C6F584B9-7EA2-46D8-913B-8F508509ECAB}" destId="{A9C46FD3-3BE9-4E6E-BFF6-B0B42B13F857}" srcOrd="1" destOrd="3" presId="urn:microsoft.com/office/officeart/2005/8/layout/orgChart1"/>
    <dgm:cxn modelId="{A0683532-02B3-4202-95BE-5C9E5FF3F196}" type="presParOf" srcId="{C6F584B9-7EA2-46D8-913B-8F508509ECAB}" destId="{A663BBFB-A120-4F5B-82EC-DB644DB9966B}" srcOrd="2" destOrd="3" presId="urn:microsoft.com/office/officeart/2005/8/layout/orgChart1"/>
    <dgm:cxn modelId="{13229A25-F034-4089-8F91-9E010EB2D928}" type="presParOf" srcId="{9A0FF10C-81C7-47CD-A320-768F2009480B}" destId="{AB3A8128-6C86-49B7-B5CC-0153888815E5}" srcOrd="4" destOrd="1" presId="urn:microsoft.com/office/officeart/2005/8/layout/orgChart1"/>
    <dgm:cxn modelId="{93B5DDB3-9CAB-45E2-957A-32E792468BB3}" type="presOf" srcId="{CCF68ADE-40B6-47D0-93C1-88EC13ADC8AC}" destId="{AB3A8128-6C86-49B7-B5CC-0153888815E5}" srcOrd="0" destOrd="0" presId="urn:microsoft.com/office/officeart/2005/8/layout/orgChart1"/>
    <dgm:cxn modelId="{AA0B8705-DD7E-409B-BE2B-C9E471519589}" type="presParOf" srcId="{9A0FF10C-81C7-47CD-A320-768F2009480B}" destId="{1A917F9A-DDE6-4568-B35C-7FABCEF0A586}" srcOrd="5" destOrd="1" presId="urn:microsoft.com/office/officeart/2005/8/layout/orgChart1"/>
    <dgm:cxn modelId="{31F63D26-7625-42EA-B77C-10E856951B9E}" type="presParOf" srcId="{1A917F9A-DDE6-4568-B35C-7FABCEF0A586}" destId="{FA949B67-3DB7-47FA-97C9-4A653E762F22}" srcOrd="0" destOrd="5" presId="urn:microsoft.com/office/officeart/2005/8/layout/orgChart1"/>
    <dgm:cxn modelId="{79DB2D22-6937-48AC-B928-1335DDFFEE8D}" type="presOf" srcId="{CF717C8A-B40B-4AFF-BF49-65ABB7DF8190}" destId="{FA949B67-3DB7-47FA-97C9-4A653E762F22}" srcOrd="0" destOrd="0" presId="urn:microsoft.com/office/officeart/2005/8/layout/orgChart1"/>
    <dgm:cxn modelId="{1CA61874-DB19-47CB-B9C3-43FE4219D74D}" type="presParOf" srcId="{FA949B67-3DB7-47FA-97C9-4A653E762F22}" destId="{7D64F4A3-0E55-47AC-A59B-9D5A9DC25552}" srcOrd="0" destOrd="0" presId="urn:microsoft.com/office/officeart/2005/8/layout/orgChart1"/>
    <dgm:cxn modelId="{DE6B67CE-02A2-48E0-B293-9BD647D283B8}" type="presOf" srcId="{CF717C8A-B40B-4AFF-BF49-65ABB7DF8190}" destId="{7D64F4A3-0E55-47AC-A59B-9D5A9DC25552}" srcOrd="0" destOrd="0" presId="urn:microsoft.com/office/officeart/2005/8/layout/orgChart1"/>
    <dgm:cxn modelId="{CF255848-9B20-4E1C-A5D5-60B1A6F3628B}" type="presParOf" srcId="{FA949B67-3DB7-47FA-97C9-4A653E762F22}" destId="{5667CB49-EC34-46BC-AD2D-72F3BD95D049}" srcOrd="1" destOrd="0" presId="urn:microsoft.com/office/officeart/2005/8/layout/orgChart1"/>
    <dgm:cxn modelId="{8151233E-B3A5-47E4-8E7A-24570E8E3B99}" type="presOf" srcId="{CF717C8A-B40B-4AFF-BF49-65ABB7DF8190}" destId="{5667CB49-EC34-46BC-AD2D-72F3BD95D049}" srcOrd="0" destOrd="0" presId="urn:microsoft.com/office/officeart/2005/8/layout/orgChart1"/>
    <dgm:cxn modelId="{D020CE77-5EBE-440C-BB4F-9E840225FB4C}" type="presParOf" srcId="{1A917F9A-DDE6-4568-B35C-7FABCEF0A586}" destId="{EB3A10DA-2FA4-4DAD-8341-8078D7F83716}" srcOrd="1" destOrd="5" presId="urn:microsoft.com/office/officeart/2005/8/layout/orgChart1"/>
    <dgm:cxn modelId="{2C526757-145B-4841-A354-47F39B67E007}" type="presParOf" srcId="{1A917F9A-DDE6-4568-B35C-7FABCEF0A586}" destId="{B05C5608-85C8-433E-A928-1755312B673B}" srcOrd="2" destOrd="5" presId="urn:microsoft.com/office/officeart/2005/8/layout/orgChart1"/>
    <dgm:cxn modelId="{0ACA3371-40EC-45CC-82A2-EDA68FD8BB59}" type="presParOf" srcId="{9A0FF10C-81C7-47CD-A320-768F2009480B}" destId="{68528BBF-DC6F-4FE0-9397-805C8B93B7E0}" srcOrd="6" destOrd="1" presId="urn:microsoft.com/office/officeart/2005/8/layout/orgChart1"/>
    <dgm:cxn modelId="{A9792874-CA53-4D64-8776-06229BF5A1FA}" type="presOf" srcId="{6EFB766B-2779-4D57-AFEC-5786620A1134}" destId="{68528BBF-DC6F-4FE0-9397-805C8B93B7E0}" srcOrd="0" destOrd="0" presId="urn:microsoft.com/office/officeart/2005/8/layout/orgChart1"/>
    <dgm:cxn modelId="{3B4DB7A2-B8C5-4C6A-9A28-5023ABF23331}" type="presParOf" srcId="{9A0FF10C-81C7-47CD-A320-768F2009480B}" destId="{31B8AD7A-247F-4E13-94E8-3FC71E8B45E4}" srcOrd="7" destOrd="1" presId="urn:microsoft.com/office/officeart/2005/8/layout/orgChart1"/>
    <dgm:cxn modelId="{FDFA4F44-2DFD-427E-9915-105BAF9BC6E6}" type="presParOf" srcId="{31B8AD7A-247F-4E13-94E8-3FC71E8B45E4}" destId="{10017FBC-99A0-43D2-832E-FBBC59F86C2F}" srcOrd="0" destOrd="7" presId="urn:microsoft.com/office/officeart/2005/8/layout/orgChart1"/>
    <dgm:cxn modelId="{88845CB5-AD4B-4D34-8736-8D092EE9BCF1}" type="presOf" srcId="{28F1612E-9F02-43EB-BB4F-5551806C2D11}" destId="{10017FBC-99A0-43D2-832E-FBBC59F86C2F}" srcOrd="0" destOrd="0" presId="urn:microsoft.com/office/officeart/2005/8/layout/orgChart1"/>
    <dgm:cxn modelId="{947E09AC-6E11-409D-9F6B-98AF32CF873A}" type="presParOf" srcId="{10017FBC-99A0-43D2-832E-FBBC59F86C2F}" destId="{B7B3F47F-A995-453D-8C8F-87599E7E5EEF}" srcOrd="0" destOrd="0" presId="urn:microsoft.com/office/officeart/2005/8/layout/orgChart1"/>
    <dgm:cxn modelId="{DD0357F8-1EBE-4D5C-97B1-B09F8ADE2942}" type="presOf" srcId="{28F1612E-9F02-43EB-BB4F-5551806C2D11}" destId="{B7B3F47F-A995-453D-8C8F-87599E7E5EEF}" srcOrd="0" destOrd="0" presId="urn:microsoft.com/office/officeart/2005/8/layout/orgChart1"/>
    <dgm:cxn modelId="{E1B666AB-AB04-4C67-9618-8066F8A17D50}" type="presParOf" srcId="{10017FBC-99A0-43D2-832E-FBBC59F86C2F}" destId="{F1315BF0-908C-468F-B030-059BEEF6CBA9}" srcOrd="1" destOrd="0" presId="urn:microsoft.com/office/officeart/2005/8/layout/orgChart1"/>
    <dgm:cxn modelId="{2F387D60-AB98-4435-936D-86222359BF4B}" type="presOf" srcId="{28F1612E-9F02-43EB-BB4F-5551806C2D11}" destId="{F1315BF0-908C-468F-B030-059BEEF6CBA9}" srcOrd="0" destOrd="0" presId="urn:microsoft.com/office/officeart/2005/8/layout/orgChart1"/>
    <dgm:cxn modelId="{6F7571F0-C31B-4A2B-8E99-FBFEE0D40240}" type="presParOf" srcId="{31B8AD7A-247F-4E13-94E8-3FC71E8B45E4}" destId="{33674349-8059-49CB-A013-CA6547BA91FA}" srcOrd="1" destOrd="7" presId="urn:microsoft.com/office/officeart/2005/8/layout/orgChart1"/>
    <dgm:cxn modelId="{E1EA3ECD-7E99-42A3-8E0F-FE7EA4B59101}" type="presParOf" srcId="{31B8AD7A-247F-4E13-94E8-3FC71E8B45E4}" destId="{EF61A239-430B-40A9-B0F8-BA080AC0B4DF}" srcOrd="2" destOrd="7" presId="urn:microsoft.com/office/officeart/2005/8/layout/orgChart1"/>
    <dgm:cxn modelId="{CFF680B2-4D77-4947-B0F8-BF715EC93EF8}" type="presParOf" srcId="{9A0FF10C-81C7-47CD-A320-768F2009480B}" destId="{B71527C3-4C65-4BF0-B8D5-4BADDCE41901}" srcOrd="8" destOrd="1" presId="urn:microsoft.com/office/officeart/2005/8/layout/orgChart1"/>
    <dgm:cxn modelId="{E942EFF4-F2F8-4B53-82F9-8038E3BB6887}" type="presOf" srcId="{75D50791-3842-4816-A298-C6021830A358}" destId="{B71527C3-4C65-4BF0-B8D5-4BADDCE41901}" srcOrd="0" destOrd="0" presId="urn:microsoft.com/office/officeart/2005/8/layout/orgChart1"/>
    <dgm:cxn modelId="{1AE1D456-7938-4B1F-A21A-FCB4AEB6D6DE}" type="presParOf" srcId="{9A0FF10C-81C7-47CD-A320-768F2009480B}" destId="{48C473AE-B573-48DD-89D6-9DF963AAD0F0}" srcOrd="9" destOrd="1" presId="urn:microsoft.com/office/officeart/2005/8/layout/orgChart1"/>
    <dgm:cxn modelId="{F2C7F992-C893-49B5-A668-0F76658478FC}" type="presParOf" srcId="{48C473AE-B573-48DD-89D6-9DF963AAD0F0}" destId="{4185F2E4-514D-44EC-A4A7-9E92ED82BCD2}" srcOrd="0" destOrd="9" presId="urn:microsoft.com/office/officeart/2005/8/layout/orgChart1"/>
    <dgm:cxn modelId="{37CFAAF3-666C-4581-BEDB-AEBE133A64FE}" type="presOf" srcId="{4CB526A5-1E91-4726-9CD4-5588761458A2}" destId="{4185F2E4-514D-44EC-A4A7-9E92ED82BCD2}" srcOrd="0" destOrd="0" presId="urn:microsoft.com/office/officeart/2005/8/layout/orgChart1"/>
    <dgm:cxn modelId="{67460886-34AC-4709-8ECB-8A0205DCD1EA}" type="presParOf" srcId="{4185F2E4-514D-44EC-A4A7-9E92ED82BCD2}" destId="{4D96E017-A301-4EFD-9A76-7ADB0C9568D3}" srcOrd="0" destOrd="0" presId="urn:microsoft.com/office/officeart/2005/8/layout/orgChart1"/>
    <dgm:cxn modelId="{EB3205BF-E61A-4AB0-B29D-8F2929700EC7}" type="presOf" srcId="{4CB526A5-1E91-4726-9CD4-5588761458A2}" destId="{4D96E017-A301-4EFD-9A76-7ADB0C9568D3}" srcOrd="0" destOrd="0" presId="urn:microsoft.com/office/officeart/2005/8/layout/orgChart1"/>
    <dgm:cxn modelId="{8FF9BE6A-4044-4520-9753-EEF293D6664F}" type="presParOf" srcId="{4185F2E4-514D-44EC-A4A7-9E92ED82BCD2}" destId="{914226AF-B631-4E6B-A7F1-EF482B7FEB55}" srcOrd="1" destOrd="0" presId="urn:microsoft.com/office/officeart/2005/8/layout/orgChart1"/>
    <dgm:cxn modelId="{287A2A34-02C1-4E31-BC6F-6189408BE236}" type="presOf" srcId="{4CB526A5-1E91-4726-9CD4-5588761458A2}" destId="{914226AF-B631-4E6B-A7F1-EF482B7FEB55}" srcOrd="0" destOrd="0" presId="urn:microsoft.com/office/officeart/2005/8/layout/orgChart1"/>
    <dgm:cxn modelId="{E3910A29-DC21-4B6F-BDEB-77CFA2E7E262}" type="presParOf" srcId="{48C473AE-B573-48DD-89D6-9DF963AAD0F0}" destId="{C0C17977-BF1C-480F-9831-06D78399C317}" srcOrd="1" destOrd="9" presId="urn:microsoft.com/office/officeart/2005/8/layout/orgChart1"/>
    <dgm:cxn modelId="{258C5B96-0F37-40DA-B887-85D81747EF19}" type="presParOf" srcId="{48C473AE-B573-48DD-89D6-9DF963AAD0F0}" destId="{992E99D6-A2C9-4DD5-9B96-0A74C71E7A82}" srcOrd="2" destOrd="9" presId="urn:microsoft.com/office/officeart/2005/8/layout/orgChart1"/>
    <dgm:cxn modelId="{22605612-ABD3-4D13-B6A5-222AD2084398}" type="presParOf" srcId="{9A0FF10C-81C7-47CD-A320-768F2009480B}" destId="{74C30C75-BA36-4D2B-AA9E-36EF163E2C64}" srcOrd="10" destOrd="1" presId="urn:microsoft.com/office/officeart/2005/8/layout/orgChart1"/>
    <dgm:cxn modelId="{93A83E2A-9224-44D9-A6ED-216BF4C127A8}" type="presOf" srcId="{216A7BD8-505F-430E-960A-907CD962A89A}" destId="{74C30C75-BA36-4D2B-AA9E-36EF163E2C64}" srcOrd="0" destOrd="0" presId="urn:microsoft.com/office/officeart/2005/8/layout/orgChart1"/>
    <dgm:cxn modelId="{3FB6348E-14D7-4AC7-8E39-A9D448B996C5}" type="presParOf" srcId="{9A0FF10C-81C7-47CD-A320-768F2009480B}" destId="{F602F1E0-2300-43A9-B4E0-9E4451232D2A}" srcOrd="11" destOrd="1" presId="urn:microsoft.com/office/officeart/2005/8/layout/orgChart1"/>
    <dgm:cxn modelId="{1CDE8AE8-463F-48AB-8E9E-078F475F1409}" type="presParOf" srcId="{F602F1E0-2300-43A9-B4E0-9E4451232D2A}" destId="{5C45E0D0-EB1E-4717-A874-C28FAEDB385F}" srcOrd="0" destOrd="11" presId="urn:microsoft.com/office/officeart/2005/8/layout/orgChart1"/>
    <dgm:cxn modelId="{80BCA1C4-B4D7-4B6B-8984-C9D671D96A74}" type="presOf" srcId="{62C62594-33A4-42BF-8E89-B6E74E4C29E4}" destId="{5C45E0D0-EB1E-4717-A874-C28FAEDB385F}" srcOrd="0" destOrd="0" presId="urn:microsoft.com/office/officeart/2005/8/layout/orgChart1"/>
    <dgm:cxn modelId="{12930902-9658-4FF4-A05A-4D904A87C3A3}" type="presParOf" srcId="{5C45E0D0-EB1E-4717-A874-C28FAEDB385F}" destId="{1926E7BE-0D8A-41B2-B6F1-1B42AA6E836E}" srcOrd="0" destOrd="0" presId="urn:microsoft.com/office/officeart/2005/8/layout/orgChart1"/>
    <dgm:cxn modelId="{87888543-415C-4B94-8C02-FFBC3D4CC2AF}" type="presOf" srcId="{62C62594-33A4-42BF-8E89-B6E74E4C29E4}" destId="{1926E7BE-0D8A-41B2-B6F1-1B42AA6E836E}" srcOrd="0" destOrd="0" presId="urn:microsoft.com/office/officeart/2005/8/layout/orgChart1"/>
    <dgm:cxn modelId="{BC485145-9B56-49AB-9043-46AE5B3F89E3}" type="presParOf" srcId="{5C45E0D0-EB1E-4717-A874-C28FAEDB385F}" destId="{62181531-F18B-41D5-B7D6-6686658DB61F}" srcOrd="1" destOrd="0" presId="urn:microsoft.com/office/officeart/2005/8/layout/orgChart1"/>
    <dgm:cxn modelId="{3F5D099B-97C3-4B90-9EAB-C42F93D35D4E}" type="presOf" srcId="{62C62594-33A4-42BF-8E89-B6E74E4C29E4}" destId="{62181531-F18B-41D5-B7D6-6686658DB61F}" srcOrd="0" destOrd="0" presId="urn:microsoft.com/office/officeart/2005/8/layout/orgChart1"/>
    <dgm:cxn modelId="{E6F8EF5D-44BA-4CF6-8310-42EDCF5AF276}" type="presParOf" srcId="{F602F1E0-2300-43A9-B4E0-9E4451232D2A}" destId="{5FE659EF-76A7-4A9C-B27C-DCACA8ECC05E}" srcOrd="1" destOrd="11" presId="urn:microsoft.com/office/officeart/2005/8/layout/orgChart1"/>
    <dgm:cxn modelId="{AE5AF928-2863-44BA-912B-6BD71F224605}" type="presParOf" srcId="{F602F1E0-2300-43A9-B4E0-9E4451232D2A}" destId="{0AAFD905-E671-43DD-86EC-353943FBD706}" srcOrd="2" destOrd="11" presId="urn:microsoft.com/office/officeart/2005/8/layout/orgChart1"/>
    <dgm:cxn modelId="{0D1924BA-A1A4-44CF-B8FA-CC3690E18C5D}" type="presParOf" srcId="{9A0FF10C-81C7-47CD-A320-768F2009480B}" destId="{69521351-3421-4EA0-A912-4812D69BC1E2}" srcOrd="12" destOrd="1" presId="urn:microsoft.com/office/officeart/2005/8/layout/orgChart1"/>
    <dgm:cxn modelId="{12784A83-3511-4359-8FD9-DD8ADBDF1B4A}" type="presOf" srcId="{D794B817-6C1D-4315-B9DD-E394DCE75974}" destId="{69521351-3421-4EA0-A912-4812D69BC1E2}" srcOrd="0" destOrd="0" presId="urn:microsoft.com/office/officeart/2005/8/layout/orgChart1"/>
    <dgm:cxn modelId="{2F202B08-0AEC-4655-972C-A1FEEA34230D}" type="presParOf" srcId="{9A0FF10C-81C7-47CD-A320-768F2009480B}" destId="{34945AAE-9518-407D-B452-63D6266CA710}" srcOrd="13" destOrd="1" presId="urn:microsoft.com/office/officeart/2005/8/layout/orgChart1"/>
    <dgm:cxn modelId="{57FF2299-4EB5-4317-8045-93018FC26B6C}" type="presParOf" srcId="{34945AAE-9518-407D-B452-63D6266CA710}" destId="{BE7C6226-5C70-4BE9-A27D-0C61F7B12499}" srcOrd="0" destOrd="13" presId="urn:microsoft.com/office/officeart/2005/8/layout/orgChart1"/>
    <dgm:cxn modelId="{8E6FD24F-5DA0-4524-BB63-FCC0C6C6986F}" type="presOf" srcId="{B493320F-47E1-47B6-8582-9870B93C7BF4}" destId="{BE7C6226-5C70-4BE9-A27D-0C61F7B12499}" srcOrd="0" destOrd="0" presId="urn:microsoft.com/office/officeart/2005/8/layout/orgChart1"/>
    <dgm:cxn modelId="{F3D81B48-3108-4B54-A424-056B6BAA7986}" type="presParOf" srcId="{BE7C6226-5C70-4BE9-A27D-0C61F7B12499}" destId="{FE2DE58F-6120-4491-B8DC-37EC443BDFDF}" srcOrd="0" destOrd="0" presId="urn:microsoft.com/office/officeart/2005/8/layout/orgChart1"/>
    <dgm:cxn modelId="{5C5A920E-1768-4BF2-9E04-4431111AD565}" type="presOf" srcId="{B493320F-47E1-47B6-8582-9870B93C7BF4}" destId="{FE2DE58F-6120-4491-B8DC-37EC443BDFDF}" srcOrd="0" destOrd="0" presId="urn:microsoft.com/office/officeart/2005/8/layout/orgChart1"/>
    <dgm:cxn modelId="{7A350F9F-0395-4B7F-BC26-6A9F7E0892AF}" type="presParOf" srcId="{BE7C6226-5C70-4BE9-A27D-0C61F7B12499}" destId="{36B5B82E-CEFB-4D23-A755-7BD431EE7BCD}" srcOrd="1" destOrd="0" presId="urn:microsoft.com/office/officeart/2005/8/layout/orgChart1"/>
    <dgm:cxn modelId="{BEDB22DF-2299-4899-9EF1-14D470C554ED}" type="presOf" srcId="{B493320F-47E1-47B6-8582-9870B93C7BF4}" destId="{36B5B82E-CEFB-4D23-A755-7BD431EE7BCD}" srcOrd="0" destOrd="0" presId="urn:microsoft.com/office/officeart/2005/8/layout/orgChart1"/>
    <dgm:cxn modelId="{4DD8355E-43D1-4A8B-AFAE-7EE9B009FE62}" type="presParOf" srcId="{34945AAE-9518-407D-B452-63D6266CA710}" destId="{946606EC-83C9-43C9-BA39-DF055742C382}" srcOrd="1" destOrd="13" presId="urn:microsoft.com/office/officeart/2005/8/layout/orgChart1"/>
    <dgm:cxn modelId="{2E3375B3-67DF-4444-8951-45479AFD5EEA}" type="presParOf" srcId="{34945AAE-9518-407D-B452-63D6266CA710}" destId="{ACE58BB1-3624-4D40-B35F-5D0965621487}" srcOrd="2" destOrd="13" presId="urn:microsoft.com/office/officeart/2005/8/layout/orgChart1"/>
    <dgm:cxn modelId="{D54B46C8-057A-4A62-A936-A81CE5A3F709}" type="presParOf" srcId="{9A0FF10C-81C7-47CD-A320-768F2009480B}" destId="{74381419-ED20-47A0-8D3A-A58B50886B55}" srcOrd="14" destOrd="1" presId="urn:microsoft.com/office/officeart/2005/8/layout/orgChart1"/>
    <dgm:cxn modelId="{232DFD5A-79AC-4455-8AE2-107B5776C35D}" type="presOf" srcId="{4F77FD3F-E339-4F0F-B081-2041E16A8FF4}" destId="{74381419-ED20-47A0-8D3A-A58B50886B55}" srcOrd="0" destOrd="0" presId="urn:microsoft.com/office/officeart/2005/8/layout/orgChart1"/>
    <dgm:cxn modelId="{A8A52574-FFED-427E-8AD1-E0F6B52F5EF6}" type="presParOf" srcId="{9A0FF10C-81C7-47CD-A320-768F2009480B}" destId="{F6252DA8-F164-4084-842F-7743790D916D}" srcOrd="15" destOrd="1" presId="urn:microsoft.com/office/officeart/2005/8/layout/orgChart1"/>
    <dgm:cxn modelId="{92A7E262-F1EA-4C0E-B91D-FFE1892193FE}" type="presParOf" srcId="{F6252DA8-F164-4084-842F-7743790D916D}" destId="{9FBB09B1-48B9-467A-B044-AD998AAB1A27}" srcOrd="0" destOrd="15" presId="urn:microsoft.com/office/officeart/2005/8/layout/orgChart1"/>
    <dgm:cxn modelId="{BCC32CF4-2784-4786-B339-DB99DEA36A20}" type="presOf" srcId="{395C1778-2889-4A9D-8BFF-3C69ED9770B4}" destId="{9FBB09B1-48B9-467A-B044-AD998AAB1A27}" srcOrd="0" destOrd="0" presId="urn:microsoft.com/office/officeart/2005/8/layout/orgChart1"/>
    <dgm:cxn modelId="{4602C907-56A7-4441-BEBF-DD8D9CB56A98}" type="presParOf" srcId="{9FBB09B1-48B9-467A-B044-AD998AAB1A27}" destId="{C16D1B17-46A5-433F-B97D-AF94F312509C}" srcOrd="0" destOrd="0" presId="urn:microsoft.com/office/officeart/2005/8/layout/orgChart1"/>
    <dgm:cxn modelId="{39B9EE95-D9A3-49EE-BBAC-94FCFBFB7800}" type="presOf" srcId="{395C1778-2889-4A9D-8BFF-3C69ED9770B4}" destId="{C16D1B17-46A5-433F-B97D-AF94F312509C}" srcOrd="0" destOrd="0" presId="urn:microsoft.com/office/officeart/2005/8/layout/orgChart1"/>
    <dgm:cxn modelId="{ED0929B4-E9DA-4EAC-AE3D-DD14C3250D49}" type="presParOf" srcId="{9FBB09B1-48B9-467A-B044-AD998AAB1A27}" destId="{97E667FA-721A-43A2-A29C-B2795EC1EC9D}" srcOrd="1" destOrd="0" presId="urn:microsoft.com/office/officeart/2005/8/layout/orgChart1"/>
    <dgm:cxn modelId="{2DAD22CF-45A4-4C20-8661-0A093E30A554}" type="presOf" srcId="{395C1778-2889-4A9D-8BFF-3C69ED9770B4}" destId="{97E667FA-721A-43A2-A29C-B2795EC1EC9D}" srcOrd="0" destOrd="0" presId="urn:microsoft.com/office/officeart/2005/8/layout/orgChart1"/>
    <dgm:cxn modelId="{29DD792E-5208-4F58-B4C6-1645EB82B22D}" type="presParOf" srcId="{F6252DA8-F164-4084-842F-7743790D916D}" destId="{590AF519-76A6-479F-96EA-850C1DCE6EAB}" srcOrd="1" destOrd="15" presId="urn:microsoft.com/office/officeart/2005/8/layout/orgChart1"/>
    <dgm:cxn modelId="{4F36BD0F-E9DC-45DD-B813-E91032C7AF80}" type="presParOf" srcId="{F6252DA8-F164-4084-842F-7743790D916D}" destId="{DADE2317-3518-4E60-875B-8E9B5C19515C}" srcOrd="2" destOrd="15" presId="urn:microsoft.com/office/officeart/2005/8/layout/orgChart1"/>
    <dgm:cxn modelId="{8C103FF3-8B79-4D11-9124-C5F88136F0C8}" type="presParOf" srcId="{9A0FF10C-81C7-47CD-A320-768F2009480B}" destId="{1A712C3D-82E9-41F3-8565-A049978A1087}" srcOrd="16" destOrd="1" presId="urn:microsoft.com/office/officeart/2005/8/layout/orgChart1"/>
    <dgm:cxn modelId="{42E44EF1-244A-4411-A528-41FF51787FAE}" type="presOf" srcId="{3199168B-ACFF-4166-984A-D397D94BF959}" destId="{1A712C3D-82E9-41F3-8565-A049978A1087}" srcOrd="0" destOrd="0" presId="urn:microsoft.com/office/officeart/2005/8/layout/orgChart1"/>
    <dgm:cxn modelId="{3E51A439-F0C8-4A2F-9751-94DD6D68139B}" type="presParOf" srcId="{9A0FF10C-81C7-47CD-A320-768F2009480B}" destId="{3ADE0DCF-03BF-42B7-B8C2-DD3CD1921081}" srcOrd="17" destOrd="1" presId="urn:microsoft.com/office/officeart/2005/8/layout/orgChart1"/>
    <dgm:cxn modelId="{644B238E-D90D-4E0E-B814-4AE46465E4AC}" type="presParOf" srcId="{3ADE0DCF-03BF-42B7-B8C2-DD3CD1921081}" destId="{AA6042F5-0576-4F91-A2F6-43BA56B18E02}" srcOrd="0" destOrd="17" presId="urn:microsoft.com/office/officeart/2005/8/layout/orgChart1"/>
    <dgm:cxn modelId="{FE447A68-B3AF-4480-BFAF-B08BE1A53FD6}" type="presOf" srcId="{6A6F985C-01D3-45F7-9D00-49BE64BDFC23}" destId="{AA6042F5-0576-4F91-A2F6-43BA56B18E02}" srcOrd="0" destOrd="0" presId="urn:microsoft.com/office/officeart/2005/8/layout/orgChart1"/>
    <dgm:cxn modelId="{4FAEF51C-D1B4-4C0D-A3FD-4D20B0F191FA}" type="presParOf" srcId="{AA6042F5-0576-4F91-A2F6-43BA56B18E02}" destId="{2948B209-3852-414E-9C56-3A1EBD0AC108}" srcOrd="0" destOrd="0" presId="urn:microsoft.com/office/officeart/2005/8/layout/orgChart1"/>
    <dgm:cxn modelId="{BFC96025-E6C7-49B4-9830-4E129C13F20D}" type="presOf" srcId="{6A6F985C-01D3-45F7-9D00-49BE64BDFC23}" destId="{2948B209-3852-414E-9C56-3A1EBD0AC108}" srcOrd="0" destOrd="0" presId="urn:microsoft.com/office/officeart/2005/8/layout/orgChart1"/>
    <dgm:cxn modelId="{B5B97D16-034D-42C7-AD91-4DA6F44F0864}" type="presParOf" srcId="{AA6042F5-0576-4F91-A2F6-43BA56B18E02}" destId="{26AE34B7-750B-43BF-BFE0-08E98B2BD515}" srcOrd="1" destOrd="0" presId="urn:microsoft.com/office/officeart/2005/8/layout/orgChart1"/>
    <dgm:cxn modelId="{FDA031AF-800E-462D-90F4-EB48B5095CC9}" type="presOf" srcId="{6A6F985C-01D3-45F7-9D00-49BE64BDFC23}" destId="{26AE34B7-750B-43BF-BFE0-08E98B2BD515}" srcOrd="0" destOrd="0" presId="urn:microsoft.com/office/officeart/2005/8/layout/orgChart1"/>
    <dgm:cxn modelId="{F4DD19A1-324F-49A9-945F-D19AC389A054}" type="presParOf" srcId="{3ADE0DCF-03BF-42B7-B8C2-DD3CD1921081}" destId="{2E09EC8B-D742-4564-8344-8576904378F2}" srcOrd="1" destOrd="17" presId="urn:microsoft.com/office/officeart/2005/8/layout/orgChart1"/>
    <dgm:cxn modelId="{644770D5-19BF-4CDD-96C4-E2F7EDBDFA60}" type="presParOf" srcId="{3ADE0DCF-03BF-42B7-B8C2-DD3CD1921081}" destId="{B7C71342-37F3-408E-A5D9-11D0BD8FC9F8}" srcOrd="2" destOrd="17" presId="urn:microsoft.com/office/officeart/2005/8/layout/orgChart1"/>
    <dgm:cxn modelId="{B118622C-6F1D-499A-8258-F4A5FD2676D6}"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68C167-2C01-4B0B-81C4-726248B418D0}" type="doc">
      <dgm:prSet loTypeId="relationship" loCatId="relationship" qsTypeId="urn:microsoft.com/office/officeart/2005/8/quickstyle/simple1" qsCatId="simple" csTypeId="urn:microsoft.com/office/officeart/2005/8/colors/accent2_2" csCatId="accent1" phldr="0"/>
      <dgm:spPr/>
      <dgm:t>
        <a:bodyPr/>
        <a:p>
          <a:endParaRPr lang="zh-CN" altLang="en-US"/>
        </a:p>
      </dgm:t>
    </dgm:pt>
    <dgm:pt modelId="{1D7F6E08-72A6-46CC-8870-C881D1493500}">
      <dgm:prSet phldrT="[文本]" phldr="0" custT="0"/>
      <dgm:spPr/>
      <dgm:t>
        <a:bodyPr vert="horz" wrap="square"/>
        <a:p>
          <a:pPr>
            <a:lnSpc>
              <a:spcPct val="100000"/>
            </a:lnSpc>
            <a:spcBef>
              <a:spcPct val="0"/>
            </a:spcBef>
            <a:spcAft>
              <a:spcPct val="35000"/>
            </a:spcAft>
          </a:pPr>
          <a:r>
            <a:rPr lang="en-US" altLang="zh-CN"/>
            <a:t>GMS</a:t>
          </a:r>
          <a:r>
            <a:rPr lang="zh-CN" altLang="en-US"/>
            <a:t>主负责人</a:t>
          </a:r>
          <a:r>
            <a:rPr lang="zh-CN" altLang="en-US"/>
            <a:t/>
          </a:r>
          <a:endParaRPr lang="zh-CN" altLang="en-US"/>
        </a:p>
      </dgm:t>
    </dgm:pt>
    <dgm:pt modelId="{59A2FE02-4165-4339-BF9A-AEAE1424E52B}" cxnId="{F97CB297-0189-406C-BF29-B8C3FB82E2E1}" type="parTrans">
      <dgm:prSet/>
      <dgm:spPr/>
      <dgm:t>
        <a:bodyPr/>
        <a:p>
          <a:endParaRPr lang="zh-CN" altLang="en-US"/>
        </a:p>
      </dgm:t>
    </dgm:pt>
    <dgm:pt modelId="{E44612D1-CAFE-4D30-B4AA-78C3474158AA}" cxnId="{F97CB297-0189-406C-BF29-B8C3FB82E2E1}" type="sibTrans">
      <dgm:prSet/>
      <dgm:spPr/>
      <dgm:t>
        <a:bodyPr/>
        <a:p>
          <a:endParaRPr lang="zh-CN" altLang="en-US"/>
        </a:p>
      </dgm:t>
    </dgm:pt>
    <dgm:pt modelId="{D15727BE-4BB4-41E2-BFCD-1CE00CE9A014}">
      <dgm:prSet phldrT="[文本]" phldr="0" custT="0"/>
      <dgm:spPr/>
      <dgm:t>
        <a:bodyPr vert="horz" wrap="square"/>
        <a:p>
          <a:pPr>
            <a:lnSpc>
              <a:spcPct val="100000"/>
            </a:lnSpc>
            <a:spcBef>
              <a:spcPct val="0"/>
            </a:spcBef>
            <a:spcAft>
              <a:spcPct val="35000"/>
            </a:spcAft>
          </a:pPr>
          <a:r>
            <a:rPr lang="zh-CN" altLang="en-US"/>
            <a:t>应用</a:t>
          </a:r>
          <a:r>
            <a:rPr lang="zh-CN" altLang="en-US"/>
            <a:t/>
          </a:r>
          <a:endParaRPr lang="zh-CN" altLang="en-US"/>
        </a:p>
      </dgm:t>
    </dgm:pt>
    <dgm:pt modelId="{1F3BA15B-B772-426D-8549-F05D47B0B0FC}" cxnId="{E369A7D1-462D-46C3-8176-60455E03DEB4}" type="parTrans">
      <dgm:prSet/>
      <dgm:spPr/>
      <dgm:t>
        <a:bodyPr/>
        <a:p>
          <a:endParaRPr lang="zh-CN" altLang="en-US"/>
        </a:p>
      </dgm:t>
    </dgm:pt>
    <dgm:pt modelId="{021F6AB3-21C2-4079-A40A-CA1B5C51BD93}" cxnId="{E369A7D1-462D-46C3-8176-60455E03DEB4}" type="sibTrans">
      <dgm:prSet/>
      <dgm:spPr/>
      <dgm:t>
        <a:bodyPr/>
        <a:p>
          <a:endParaRPr lang="zh-CN" altLang="en-US"/>
        </a:p>
      </dgm:t>
    </dgm:pt>
    <dgm:pt modelId="{24DAAE02-02E7-4412-8074-A0C4CAA380D7}">
      <dgm:prSet phldrT="[文本]" phldr="0" custT="0"/>
      <dgm:spPr/>
      <dgm:t>
        <a:bodyPr vert="horz" wrap="square"/>
        <a:p>
          <a:pPr>
            <a:lnSpc>
              <a:spcPct val="100000"/>
            </a:lnSpc>
            <a:spcBef>
              <a:spcPct val="0"/>
            </a:spcBef>
            <a:spcAft>
              <a:spcPct val="35000"/>
            </a:spcAft>
          </a:pPr>
          <a:r>
            <a:rPr lang="zh-CN" altLang="en-US"/>
            <a:t>系统</a:t>
          </a:r>
          <a:r>
            <a:rPr lang="zh-CN" altLang="en-US"/>
            <a:t/>
          </a:r>
          <a:endParaRPr lang="zh-CN" altLang="en-US"/>
        </a:p>
      </dgm:t>
    </dgm:pt>
    <dgm:pt modelId="{A85E77B5-A1A5-43C8-9868-413E99F101A0}" cxnId="{88196539-AF6C-40E0-85BF-F84C0525EDA3}" type="parTrans">
      <dgm:prSet/>
      <dgm:spPr/>
      <dgm:t>
        <a:bodyPr/>
        <a:p>
          <a:endParaRPr lang="zh-CN" altLang="en-US"/>
        </a:p>
      </dgm:t>
    </dgm:pt>
    <dgm:pt modelId="{E253A3F8-AA58-4BB8-A0BD-0BB7ECC546C3}" cxnId="{88196539-AF6C-40E0-85BF-F84C0525EDA3}" type="sibTrans">
      <dgm:prSet/>
      <dgm:spPr/>
      <dgm:t>
        <a:bodyPr/>
        <a:p>
          <a:endParaRPr lang="zh-CN" altLang="en-US"/>
        </a:p>
      </dgm:t>
    </dgm:pt>
    <dgm:pt modelId="{A5880797-7454-4E44-8518-F4D8354F0963}">
      <dgm:prSet phldrT="[文本]" phldr="0" custT="0"/>
      <dgm:spPr/>
      <dgm:t>
        <a:bodyPr vert="horz" wrap="square"/>
        <a:p>
          <a:pPr>
            <a:lnSpc>
              <a:spcPct val="100000"/>
            </a:lnSpc>
            <a:spcBef>
              <a:spcPct val="0"/>
            </a:spcBef>
            <a:spcAft>
              <a:spcPct val="35000"/>
            </a:spcAft>
          </a:pPr>
          <a:r>
            <a:rPr lang="zh-CN" altLang="en-US"/>
            <a:t>驱动</a:t>
          </a:r>
          <a:r>
            <a:rPr lang="zh-CN" altLang="en-US"/>
            <a:t/>
          </a:r>
          <a:endParaRPr lang="zh-CN" altLang="en-US"/>
        </a:p>
      </dgm:t>
    </dgm:pt>
    <dgm:pt modelId="{96CD46E7-D239-40C7-B5C4-376FEEE43C15}" cxnId="{6B280217-3D82-4C57-BFD2-F0B55ED85D1D}" type="parTrans">
      <dgm:prSet/>
      <dgm:spPr/>
      <dgm:t>
        <a:bodyPr/>
        <a:p>
          <a:endParaRPr lang="zh-CN" altLang="en-US"/>
        </a:p>
      </dgm:t>
    </dgm:pt>
    <dgm:pt modelId="{0076998F-56E1-4A10-A709-E2811BD7C4FB}" cxnId="{6B280217-3D82-4C57-BFD2-F0B55ED85D1D}" type="sibTrans">
      <dgm:prSet/>
      <dgm:spPr/>
      <dgm:t>
        <a:bodyPr/>
        <a:p>
          <a:endParaRPr lang="zh-CN" altLang="en-US"/>
        </a:p>
      </dgm:t>
    </dgm:pt>
    <dgm:pt modelId="{FA134308-0C93-4187-B0CB-0C5125610059}">
      <dgm:prSet phldr="0" custT="0"/>
      <dgm:spPr/>
      <dgm:t>
        <a:bodyPr vert="horz" wrap="square"/>
        <a:p>
          <a:pPr>
            <a:lnSpc>
              <a:spcPct val="100000"/>
            </a:lnSpc>
            <a:spcBef>
              <a:spcPct val="0"/>
            </a:spcBef>
            <a:spcAft>
              <a:spcPct val="35000"/>
            </a:spcAft>
          </a:pPr>
          <a:r>
            <a:rPr>
              <a:sym typeface="+mn-ea"/>
            </a:rPr>
            <a:t>测</a:t>
          </a:r>
          <a:r>
            <a:rPr lang="zh-CN">
              <a:sym typeface="+mn-ea"/>
            </a:rPr>
            <a:t>试</a:t>
          </a:r>
          <a:r>
            <a:rPr lang="zh-CN"/>
            <a:t/>
          </a:r>
          <a:endParaRPr lang="zh-CN"/>
        </a:p>
      </dgm:t>
    </dgm:pt>
    <dgm:pt modelId="{5B63129E-220B-432D-8AAE-C38A2F43B7A8}" cxnId="{3A73ABEB-016B-4940-8839-E715DFE334C6}" type="parTrans">
      <dgm:prSet/>
      <dgm:spPr/>
    </dgm:pt>
    <dgm:pt modelId="{3F20A64B-D02D-42DE-BAFC-9188DE00950D}" cxnId="{3A73ABEB-016B-4940-8839-E715DFE334C6}" type="sibTrans">
      <dgm:prSet/>
      <dgm:spPr/>
    </dgm:pt>
    <dgm:pt modelId="{1CE33A20-7AE1-460D-B1C7-83176F138E66}">
      <dgm:prSet phldr="0" custT="0"/>
      <dgm:spPr/>
      <dgm:t>
        <a:bodyPr vert="horz" wrap="square"/>
        <a:p>
          <a:pPr>
            <a:lnSpc>
              <a:spcPct val="100000"/>
            </a:lnSpc>
            <a:spcBef>
              <a:spcPct val="0"/>
            </a:spcBef>
            <a:spcAft>
              <a:spcPct val="35000"/>
            </a:spcAft>
          </a:pPr>
          <a:r>
            <a:rPr lang="zh-CN" altLang="en-US"/>
            <a:t>供应商</a:t>
          </a:r>
          <a:r>
            <a:rPr lang="en-US" altLang="zh-CN"/>
            <a:t>(camera)</a:t>
          </a:r>
          <a:r>
            <a:rPr lang="en-US" altLang="zh-CN"/>
            <a:t/>
          </a:r>
          <a:endParaRPr lang="en-US" altLang="zh-CN"/>
        </a:p>
      </dgm:t>
    </dgm:pt>
    <dgm:pt modelId="{4F73C784-8EFB-4D6A-A32A-DA629C007134}" cxnId="{BC418788-75CE-49E8-B0C5-E09366F96B1F}" type="parTrans">
      <dgm:prSet/>
      <dgm:spPr/>
    </dgm:pt>
    <dgm:pt modelId="{9CCD3F29-9E5B-4248-BB75-4B918C565495}" cxnId="{BC418788-75CE-49E8-B0C5-E09366F96B1F}" type="sibTrans">
      <dgm:prSet/>
      <dgm:spPr/>
    </dgm:pt>
    <dgm:pt modelId="{BFBD3913-D120-49E1-9B6F-78E7E3E25781}">
      <dgm:prSet phldr="0" custT="0"/>
      <dgm:spPr/>
      <dgm:t>
        <a:bodyPr vert="horz" wrap="square"/>
        <a:p>
          <a:pPr>
            <a:lnSpc>
              <a:spcPct val="100000"/>
            </a:lnSpc>
            <a:spcBef>
              <a:spcPct val="0"/>
            </a:spcBef>
            <a:spcAft>
              <a:spcPct val="35000"/>
            </a:spcAft>
          </a:pPr>
          <a:r>
            <a:rPr lang="en-US" altLang="zh-CN"/>
            <a:t>qcom/mtk</a:t>
          </a:r>
          <a:endParaRPr lang="en-US" altLang="zh-CN"/>
        </a:p>
      </dgm:t>
    </dgm:pt>
    <dgm:pt modelId="{18BE06BB-CDF6-4C90-845A-709486E718D6}" cxnId="{77DF4E13-8FDB-42E8-953E-40D0820424ED}" type="parTrans">
      <dgm:prSet/>
      <dgm:spPr/>
    </dgm:pt>
    <dgm:pt modelId="{CC33EE92-C4D2-46D5-B86E-C6C601E31552}" cxnId="{77DF4E13-8FDB-42E8-953E-40D0820424ED}" type="sibTrans">
      <dgm:prSet/>
      <dgm:spPr/>
    </dgm:pt>
    <dgm:pt modelId="{A22A4CEF-110F-41C3-A0D7-3BD9CB864357}">
      <dgm:prSet phldr="0" custT="0"/>
      <dgm:spPr/>
      <dgm:t>
        <a:bodyPr vert="horz" wrap="square"/>
        <a:p>
          <a:pPr>
            <a:lnSpc>
              <a:spcPct val="100000"/>
            </a:lnSpc>
            <a:spcBef>
              <a:spcPct val="0"/>
            </a:spcBef>
            <a:spcAft>
              <a:spcPct val="35000"/>
            </a:spcAft>
          </a:pPr>
          <a:r>
            <a:rPr lang="en-US" altLang="zh-CN"/>
            <a:t>android</a:t>
          </a:r>
          <a:r>
            <a:rPr lang="en-US" altLang="zh-CN"/>
            <a:t/>
          </a:r>
          <a:endParaRPr lang="en-US" altLang="zh-CN"/>
        </a:p>
      </dgm:t>
    </dgm:pt>
    <dgm:pt modelId="{B6EF81EF-E592-492C-BA68-6E5651D5A44D}" cxnId="{291A047C-BA48-4DEA-9086-31B75D960415}" type="parTrans">
      <dgm:prSet/>
      <dgm:spPr/>
    </dgm:pt>
    <dgm:pt modelId="{CEE47522-D727-4BD5-88B8-1C3861A9D050}" cxnId="{291A047C-BA48-4DEA-9086-31B75D960415}" type="sibTrans">
      <dgm:prSet/>
      <dgm:spPr/>
    </dgm:pt>
    <dgm:pt modelId="{643EC4C8-8BAA-4FD0-9307-202B180A90CB}">
      <dgm:prSet phldr="0" custT="0"/>
      <dgm:spPr/>
      <dgm:t>
        <a:bodyPr vert="horz" wrap="square"/>
        <a:p>
          <a:pPr>
            <a:lnSpc>
              <a:spcPct val="100000"/>
            </a:lnSpc>
            <a:spcBef>
              <a:spcPct val="0"/>
            </a:spcBef>
            <a:spcAft>
              <a:spcPct val="35000"/>
            </a:spcAft>
          </a:pPr>
          <a:r>
            <a:rPr lang="zh-CN" altLang="en-US"/>
            <a:t>代理</a:t>
          </a:r>
          <a:r>
            <a:rPr lang="zh-CN" altLang="en-US"/>
            <a:t/>
          </a:r>
          <a:endParaRPr lang="zh-CN" altLang="en-US"/>
        </a:p>
      </dgm:t>
    </dgm:pt>
    <dgm:pt modelId="{A0A21CE3-A956-4D95-84A3-92A64E74F5A7}" cxnId="{5A5C232F-20FC-4F8F-ABDF-663674E75C3E}" type="parTrans">
      <dgm:prSet/>
      <dgm:spPr/>
    </dgm:pt>
    <dgm:pt modelId="{916A8D48-AE2D-41DC-A543-506C93A219A0}" cxnId="{5A5C232F-20FC-4F8F-ABDF-663674E75C3E}" type="sibTrans">
      <dgm:prSet/>
      <dgm:spPr/>
    </dgm:pt>
    <dgm:pt modelId="{A3CEE17C-9710-4048-B81D-581854198F5F}">
      <dgm:prSet phldr="0" custT="0"/>
      <dgm:spPr/>
      <dgm:t>
        <a:bodyPr vert="horz" wrap="square"/>
        <a:p>
          <a:pPr>
            <a:lnSpc>
              <a:spcPct val="100000"/>
            </a:lnSpc>
            <a:spcBef>
              <a:spcPct val="0"/>
            </a:spcBef>
            <a:spcAft>
              <a:spcPct val="35000"/>
            </a:spcAft>
          </a:pPr>
          <a:r>
            <a:rPr lang="zh-CN" altLang="en-US"/>
            <a:t>商务</a:t>
          </a:r>
          <a:r>
            <a:rPr lang="zh-CN" altLang="en-US"/>
            <a:t/>
          </a:r>
          <a:endParaRPr lang="zh-CN" altLang="en-US"/>
        </a:p>
      </dgm:t>
    </dgm:pt>
    <dgm:pt modelId="{72D2D601-666A-4E85-A675-6483727577BB}" cxnId="{4400E8E4-ED90-4D00-81D3-A93DB0A32ABC}" type="parTrans">
      <dgm:prSet/>
      <dgm:spPr/>
    </dgm:pt>
    <dgm:pt modelId="{5DB9E0F2-B4CB-4803-B56F-C1DC8FF1922F}" cxnId="{4400E8E4-ED90-4D00-81D3-A93DB0A32ABC}" type="sibTrans">
      <dgm:prSet/>
      <dgm:spPr/>
    </dgm:pt>
    <dgm:pt modelId="{BA91B98A-E2F9-49C1-8E9F-E015CC685D1E}">
      <dgm:prSet phldr="0" custT="0"/>
      <dgm:spPr/>
      <dgm:t>
        <a:bodyPr vert="horz" wrap="square"/>
        <a:p>
          <a:pPr>
            <a:lnSpc>
              <a:spcPct val="100000"/>
            </a:lnSpc>
            <a:spcBef>
              <a:spcPct val="0"/>
            </a:spcBef>
            <a:spcAft>
              <a:spcPct val="35000"/>
            </a:spcAft>
          </a:pPr>
          <a:r>
            <a:rPr lang="en-US" altLang="zh-CN"/>
            <a:t>....</a:t>
          </a:r>
          <a:r>
            <a:rPr lang="en-US" altLang="zh-CN"/>
            <a:t/>
          </a:r>
          <a:endParaRPr lang="en-US" altLang="zh-CN"/>
        </a:p>
      </dgm:t>
    </dgm:pt>
    <dgm:pt modelId="{21CEAB3B-F01D-4F0B-BEA5-C630F5C261DE}" cxnId="{704F6D88-F927-4595-BBD9-06F857FC9C6D}" type="parTrans">
      <dgm:prSet/>
      <dgm:spPr/>
    </dgm:pt>
    <dgm:pt modelId="{4742D3EF-EC3B-4190-97D3-A87A6A0C38EF}" cxnId="{704F6D88-F927-4595-BBD9-06F857FC9C6D}" type="sibTrans">
      <dgm:prSet/>
      <dgm:spPr/>
    </dgm:pt>
    <dgm:pt modelId="{CF42B0CB-CDDD-42A1-B3A1-FBB34F262C63}" type="pres">
      <dgm:prSet presAssocID="{6068C167-2C01-4B0B-81C4-726248B418D0}" presName="cycle" presStyleCnt="0">
        <dgm:presLayoutVars>
          <dgm:chMax val="1"/>
          <dgm:dir/>
          <dgm:animLvl val="ctr"/>
          <dgm:resizeHandles val="exact"/>
        </dgm:presLayoutVars>
      </dgm:prSet>
      <dgm:spPr/>
    </dgm:pt>
    <dgm:pt modelId="{B52502C2-594A-4A13-A5FF-5CD5841BD847}" type="pres">
      <dgm:prSet presAssocID="{1D7F6E08-72A6-46CC-8870-C881D1493500}" presName="centerShape" presStyleLbl="node0" presStyleIdx="0" presStyleCnt="1"/>
      <dgm:spPr/>
    </dgm:pt>
    <dgm:pt modelId="{B849A6F3-9933-4C36-AF65-6098308CBC3C}" type="pres">
      <dgm:prSet presAssocID="{1F3BA15B-B772-426D-8549-F05D47B0B0FC}" presName="parTrans" presStyleLbl="bgSibTrans2D1" presStyleIdx="0" presStyleCnt="10"/>
      <dgm:spPr/>
    </dgm:pt>
    <dgm:pt modelId="{B1756079-1332-4090-9A47-D2C0EDB7FB22}" type="pres">
      <dgm:prSet presAssocID="{D15727BE-4BB4-41E2-BFCD-1CE00CE9A014}" presName="node" presStyleLbl="node1" presStyleIdx="0" presStyleCnt="10">
        <dgm:presLayoutVars>
          <dgm:bulletEnabled val="1"/>
        </dgm:presLayoutVars>
      </dgm:prSet>
      <dgm:spPr/>
    </dgm:pt>
    <dgm:pt modelId="{8A478794-BDE0-4AD6-9479-89CDBFC37EB7}" type="pres">
      <dgm:prSet presAssocID="{A85E77B5-A1A5-43C8-9868-413E99F101A0}" presName="parTrans" presStyleLbl="bgSibTrans2D1" presStyleIdx="1" presStyleCnt="10"/>
      <dgm:spPr/>
    </dgm:pt>
    <dgm:pt modelId="{3868CDED-247C-4EE9-95A2-ED400A267946}" type="pres">
      <dgm:prSet presAssocID="{24DAAE02-02E7-4412-8074-A0C4CAA380D7}" presName="node" presStyleLbl="node1" presStyleIdx="1" presStyleCnt="10">
        <dgm:presLayoutVars>
          <dgm:bulletEnabled val="1"/>
        </dgm:presLayoutVars>
      </dgm:prSet>
      <dgm:spPr/>
    </dgm:pt>
    <dgm:pt modelId="{D0718308-59AC-43E6-A882-4828EE4494C2}" type="pres">
      <dgm:prSet presAssocID="{96CD46E7-D239-40C7-B5C4-376FEEE43C15}" presName="parTrans" presStyleLbl="bgSibTrans2D1" presStyleIdx="2" presStyleCnt="10"/>
      <dgm:spPr/>
    </dgm:pt>
    <dgm:pt modelId="{5E0D0BC9-3E91-4623-8C1A-C4A70EB3594B}" type="pres">
      <dgm:prSet presAssocID="{A5880797-7454-4E44-8518-F4D8354F0963}" presName="node" presStyleLbl="node1" presStyleIdx="2" presStyleCnt="10">
        <dgm:presLayoutVars>
          <dgm:bulletEnabled val="1"/>
        </dgm:presLayoutVars>
      </dgm:prSet>
      <dgm:spPr/>
    </dgm:pt>
    <dgm:pt modelId="{08E7B839-5694-444F-83DB-0EDBA6FDB6BE}" type="pres">
      <dgm:prSet presAssocID="{5B63129E-220B-432D-8AAE-C38A2F43B7A8}" presName="parTrans" presStyleLbl="bgSibTrans2D1" presStyleIdx="3" presStyleCnt="10"/>
      <dgm:spPr/>
    </dgm:pt>
    <dgm:pt modelId="{872B7C3C-BD3F-4791-84F4-A812C23AF1CF}" type="pres">
      <dgm:prSet presAssocID="{FA134308-0C93-4187-B0CB-0C5125610059}" presName="node" presStyleLbl="node1" presStyleIdx="3" presStyleCnt="10">
        <dgm:presLayoutVars>
          <dgm:bulletEnabled val="1"/>
        </dgm:presLayoutVars>
      </dgm:prSet>
      <dgm:spPr/>
    </dgm:pt>
    <dgm:pt modelId="{20033596-257E-401A-B001-96E7D601EC16}" type="pres">
      <dgm:prSet presAssocID="{4F73C784-8EFB-4D6A-A32A-DA629C007134}" presName="parTrans" presStyleLbl="bgSibTrans2D1" presStyleIdx="4" presStyleCnt="10"/>
      <dgm:spPr/>
    </dgm:pt>
    <dgm:pt modelId="{FFE268B8-A339-488A-87B6-F6806E7827AD}" type="pres">
      <dgm:prSet presAssocID="{1CE33A20-7AE1-460D-B1C7-83176F138E66}" presName="node" presStyleLbl="node1" presStyleIdx="4" presStyleCnt="10">
        <dgm:presLayoutVars>
          <dgm:bulletEnabled val="1"/>
        </dgm:presLayoutVars>
      </dgm:prSet>
      <dgm:spPr/>
    </dgm:pt>
    <dgm:pt modelId="{FBA524C9-DE5F-4082-B8E2-0863E5B18145}" type="pres">
      <dgm:prSet presAssocID="{18BE06BB-CDF6-4C90-845A-709486E718D6}" presName="parTrans" presStyleLbl="bgSibTrans2D1" presStyleIdx="5" presStyleCnt="10"/>
      <dgm:spPr/>
    </dgm:pt>
    <dgm:pt modelId="{E5CEAA1A-9D40-4CD8-8CCD-A992D7952A6E}" type="pres">
      <dgm:prSet presAssocID="{BFBD3913-D120-49E1-9B6F-78E7E3E25781}" presName="node" presStyleLbl="node1" presStyleIdx="5" presStyleCnt="10">
        <dgm:presLayoutVars>
          <dgm:bulletEnabled val="1"/>
        </dgm:presLayoutVars>
      </dgm:prSet>
      <dgm:spPr/>
    </dgm:pt>
    <dgm:pt modelId="{6F8B9FB4-9222-43E9-8D12-61A3C3E546B4}" type="pres">
      <dgm:prSet presAssocID="{B6EF81EF-E592-492C-BA68-6E5651D5A44D}" presName="parTrans" presStyleLbl="bgSibTrans2D1" presStyleIdx="6" presStyleCnt="10"/>
      <dgm:spPr/>
    </dgm:pt>
    <dgm:pt modelId="{2E1DBAAD-419A-47A9-8687-01465A4F87A7}" type="pres">
      <dgm:prSet presAssocID="{A22A4CEF-110F-41C3-A0D7-3BD9CB864357}" presName="node" presStyleLbl="node1" presStyleIdx="6" presStyleCnt="10">
        <dgm:presLayoutVars>
          <dgm:bulletEnabled val="1"/>
        </dgm:presLayoutVars>
      </dgm:prSet>
      <dgm:spPr/>
    </dgm:pt>
    <dgm:pt modelId="{5B421699-B0C3-45C9-80A9-730CB5DA8C48}" type="pres">
      <dgm:prSet presAssocID="{A0A21CE3-A956-4D95-84A3-92A64E74F5A7}" presName="parTrans" presStyleLbl="bgSibTrans2D1" presStyleIdx="7" presStyleCnt="10"/>
      <dgm:spPr/>
    </dgm:pt>
    <dgm:pt modelId="{A8762088-C9F3-4BDB-9CE3-E4B297951564}" type="pres">
      <dgm:prSet presAssocID="{643EC4C8-8BAA-4FD0-9307-202B180A90CB}" presName="node" presStyleLbl="node1" presStyleIdx="7" presStyleCnt="10">
        <dgm:presLayoutVars>
          <dgm:bulletEnabled val="1"/>
        </dgm:presLayoutVars>
      </dgm:prSet>
      <dgm:spPr/>
    </dgm:pt>
    <dgm:pt modelId="{7D6A3A1D-2DE0-47FF-9AF7-5208B7459700}" type="pres">
      <dgm:prSet presAssocID="{72D2D601-666A-4E85-A675-6483727577BB}" presName="parTrans" presStyleLbl="bgSibTrans2D1" presStyleIdx="8" presStyleCnt="10"/>
      <dgm:spPr/>
    </dgm:pt>
    <dgm:pt modelId="{AD394C46-0BC8-44EA-810F-262B65439456}" type="pres">
      <dgm:prSet presAssocID="{A3CEE17C-9710-4048-B81D-581854198F5F}" presName="node" presStyleLbl="node1" presStyleIdx="8" presStyleCnt="10">
        <dgm:presLayoutVars>
          <dgm:bulletEnabled val="1"/>
        </dgm:presLayoutVars>
      </dgm:prSet>
      <dgm:spPr/>
    </dgm:pt>
    <dgm:pt modelId="{FD5E17C3-837F-4912-B8D5-D2B06CB598DA}" type="pres">
      <dgm:prSet presAssocID="{21CEAB3B-F01D-4F0B-BEA5-C630F5C261DE}" presName="parTrans" presStyleLbl="bgSibTrans2D1" presStyleIdx="9" presStyleCnt="10"/>
      <dgm:spPr/>
    </dgm:pt>
    <dgm:pt modelId="{42B478A5-A0F7-49D7-8862-466DD0D5371E}" type="pres">
      <dgm:prSet presAssocID="{BA91B98A-E2F9-49C1-8E9F-E015CC685D1E}" presName="node" presStyleLbl="node1" presStyleIdx="9" presStyleCnt="10">
        <dgm:presLayoutVars>
          <dgm:bulletEnabled val="1"/>
        </dgm:presLayoutVars>
      </dgm:prSet>
      <dgm:spPr/>
    </dgm:pt>
  </dgm:ptLst>
  <dgm:cxnLst>
    <dgm:cxn modelId="{F97CB297-0189-406C-BF29-B8C3FB82E2E1}" srcId="{6068C167-2C01-4B0B-81C4-726248B418D0}" destId="{1D7F6E08-72A6-46CC-8870-C881D1493500}" srcOrd="0" destOrd="0" parTransId="{59A2FE02-4165-4339-BF9A-AEAE1424E52B}" sibTransId="{E44612D1-CAFE-4D30-B4AA-78C3474158AA}"/>
    <dgm:cxn modelId="{E369A7D1-462D-46C3-8176-60455E03DEB4}" srcId="{1D7F6E08-72A6-46CC-8870-C881D1493500}" destId="{D15727BE-4BB4-41E2-BFCD-1CE00CE9A014}" srcOrd="0" destOrd="0" parTransId="{1F3BA15B-B772-426D-8549-F05D47B0B0FC}" sibTransId="{021F6AB3-21C2-4079-A40A-CA1B5C51BD93}"/>
    <dgm:cxn modelId="{88196539-AF6C-40E0-85BF-F84C0525EDA3}" srcId="{1D7F6E08-72A6-46CC-8870-C881D1493500}" destId="{24DAAE02-02E7-4412-8074-A0C4CAA380D7}" srcOrd="1" destOrd="0" parTransId="{A85E77B5-A1A5-43C8-9868-413E99F101A0}" sibTransId="{E253A3F8-AA58-4BB8-A0BD-0BB7ECC546C3}"/>
    <dgm:cxn modelId="{6B280217-3D82-4C57-BFD2-F0B55ED85D1D}" srcId="{1D7F6E08-72A6-46CC-8870-C881D1493500}" destId="{A5880797-7454-4E44-8518-F4D8354F0963}" srcOrd="2" destOrd="0" parTransId="{96CD46E7-D239-40C7-B5C4-376FEEE43C15}" sibTransId="{0076998F-56E1-4A10-A709-E2811BD7C4FB}"/>
    <dgm:cxn modelId="{3A73ABEB-016B-4940-8839-E715DFE334C6}" srcId="{1D7F6E08-72A6-46CC-8870-C881D1493500}" destId="{FA134308-0C93-4187-B0CB-0C5125610059}" srcOrd="3" destOrd="0" parTransId="{5B63129E-220B-432D-8AAE-C38A2F43B7A8}" sibTransId="{3F20A64B-D02D-42DE-BAFC-9188DE00950D}"/>
    <dgm:cxn modelId="{BC418788-75CE-49E8-B0C5-E09366F96B1F}" srcId="{1D7F6E08-72A6-46CC-8870-C881D1493500}" destId="{1CE33A20-7AE1-460D-B1C7-83176F138E66}" srcOrd="4" destOrd="0" parTransId="{4F73C784-8EFB-4D6A-A32A-DA629C007134}" sibTransId="{9CCD3F29-9E5B-4248-BB75-4B918C565495}"/>
    <dgm:cxn modelId="{77DF4E13-8FDB-42E8-953E-40D0820424ED}" srcId="{1D7F6E08-72A6-46CC-8870-C881D1493500}" destId="{BFBD3913-D120-49E1-9B6F-78E7E3E25781}" srcOrd="5" destOrd="0" parTransId="{18BE06BB-CDF6-4C90-845A-709486E718D6}" sibTransId="{CC33EE92-C4D2-46D5-B86E-C6C601E31552}"/>
    <dgm:cxn modelId="{291A047C-BA48-4DEA-9086-31B75D960415}" srcId="{1D7F6E08-72A6-46CC-8870-C881D1493500}" destId="{A22A4CEF-110F-41C3-A0D7-3BD9CB864357}" srcOrd="6" destOrd="0" parTransId="{B6EF81EF-E592-492C-BA68-6E5651D5A44D}" sibTransId="{CEE47522-D727-4BD5-88B8-1C3861A9D050}"/>
    <dgm:cxn modelId="{5A5C232F-20FC-4F8F-ABDF-663674E75C3E}" srcId="{1D7F6E08-72A6-46CC-8870-C881D1493500}" destId="{643EC4C8-8BAA-4FD0-9307-202B180A90CB}" srcOrd="7" destOrd="0" parTransId="{A0A21CE3-A956-4D95-84A3-92A64E74F5A7}" sibTransId="{916A8D48-AE2D-41DC-A543-506C93A219A0}"/>
    <dgm:cxn modelId="{4400E8E4-ED90-4D00-81D3-A93DB0A32ABC}" srcId="{1D7F6E08-72A6-46CC-8870-C881D1493500}" destId="{A3CEE17C-9710-4048-B81D-581854198F5F}" srcOrd="8" destOrd="0" parTransId="{72D2D601-666A-4E85-A675-6483727577BB}" sibTransId="{5DB9E0F2-B4CB-4803-B56F-C1DC8FF1922F}"/>
    <dgm:cxn modelId="{704F6D88-F927-4595-BBD9-06F857FC9C6D}" srcId="{1D7F6E08-72A6-46CC-8870-C881D1493500}" destId="{BA91B98A-E2F9-49C1-8E9F-E015CC685D1E}" srcOrd="9" destOrd="0" parTransId="{21CEAB3B-F01D-4F0B-BEA5-C630F5C261DE}" sibTransId="{4742D3EF-EC3B-4190-97D3-A87A6A0C38EF}"/>
    <dgm:cxn modelId="{F9DB0E00-89E3-4EEE-AB47-95A9FAE80A66}" type="presOf" srcId="{6068C167-2C01-4B0B-81C4-726248B418D0}" destId="{CF42B0CB-CDDD-42A1-B3A1-FBB34F262C63}" srcOrd="0" destOrd="0" presId="urn:microsoft.com/office/officeart/2005/8/layout/radial4"/>
    <dgm:cxn modelId="{5043C138-94A1-424A-93B2-3B81ADF77EFC}" type="presParOf" srcId="{CF42B0CB-CDDD-42A1-B3A1-FBB34F262C63}" destId="{B52502C2-594A-4A13-A5FF-5CD5841BD847}" srcOrd="0" destOrd="0" presId="urn:microsoft.com/office/officeart/2005/8/layout/radial4"/>
    <dgm:cxn modelId="{9148B804-58E2-4EBA-8665-3310122542C0}" type="presOf" srcId="{1D7F6E08-72A6-46CC-8870-C881D1493500}" destId="{B52502C2-594A-4A13-A5FF-5CD5841BD847}" srcOrd="0" destOrd="0" presId="urn:microsoft.com/office/officeart/2005/8/layout/radial4"/>
    <dgm:cxn modelId="{BFC362F2-B80C-49D4-9DEE-121F0D72078D}" type="presParOf" srcId="{CF42B0CB-CDDD-42A1-B3A1-FBB34F262C63}" destId="{B849A6F3-9933-4C36-AF65-6098308CBC3C}" srcOrd="1" destOrd="0" presId="urn:microsoft.com/office/officeart/2005/8/layout/radial4"/>
    <dgm:cxn modelId="{9FC943FC-F8EA-4CFE-BF30-3FC981BEA116}" type="presOf" srcId="{1F3BA15B-B772-426D-8549-F05D47B0B0FC}" destId="{B849A6F3-9933-4C36-AF65-6098308CBC3C}" srcOrd="0" destOrd="0" presId="urn:microsoft.com/office/officeart/2005/8/layout/radial4"/>
    <dgm:cxn modelId="{3E4EF423-30D9-4BF4-B830-A490A525A14C}" type="presParOf" srcId="{CF42B0CB-CDDD-42A1-B3A1-FBB34F262C63}" destId="{B1756079-1332-4090-9A47-D2C0EDB7FB22}" srcOrd="2" destOrd="0" presId="urn:microsoft.com/office/officeart/2005/8/layout/radial4"/>
    <dgm:cxn modelId="{502C2333-B173-4F41-8859-D86A23080572}" type="presOf" srcId="{D15727BE-4BB4-41E2-BFCD-1CE00CE9A014}" destId="{B1756079-1332-4090-9A47-D2C0EDB7FB22}" srcOrd="0" destOrd="0" presId="urn:microsoft.com/office/officeart/2005/8/layout/radial4"/>
    <dgm:cxn modelId="{C8FC1AE1-82A7-443F-A57E-A78FBFBB9003}" type="presParOf" srcId="{CF42B0CB-CDDD-42A1-B3A1-FBB34F262C63}" destId="{8A478794-BDE0-4AD6-9479-89CDBFC37EB7}" srcOrd="3" destOrd="0" presId="urn:microsoft.com/office/officeart/2005/8/layout/radial4"/>
    <dgm:cxn modelId="{9BE88622-ECD4-40E7-8566-6C88FDBC1C96}" type="presOf" srcId="{A85E77B5-A1A5-43C8-9868-413E99F101A0}" destId="{8A478794-BDE0-4AD6-9479-89CDBFC37EB7}" srcOrd="0" destOrd="0" presId="urn:microsoft.com/office/officeart/2005/8/layout/radial4"/>
    <dgm:cxn modelId="{A34601C3-C39C-4960-9490-7BE31B8AF6E4}" type="presParOf" srcId="{CF42B0CB-CDDD-42A1-B3A1-FBB34F262C63}" destId="{3868CDED-247C-4EE9-95A2-ED400A267946}" srcOrd="4" destOrd="0" presId="urn:microsoft.com/office/officeart/2005/8/layout/radial4"/>
    <dgm:cxn modelId="{9DFB9371-2D74-4CFC-BC40-E33EBF7B7FEF}" type="presOf" srcId="{24DAAE02-02E7-4412-8074-A0C4CAA380D7}" destId="{3868CDED-247C-4EE9-95A2-ED400A267946}" srcOrd="0" destOrd="0" presId="urn:microsoft.com/office/officeart/2005/8/layout/radial4"/>
    <dgm:cxn modelId="{5D730D75-8D74-4C47-89CB-D23FDCA00AB6}" type="presParOf" srcId="{CF42B0CB-CDDD-42A1-B3A1-FBB34F262C63}" destId="{D0718308-59AC-43E6-A882-4828EE4494C2}" srcOrd="5" destOrd="0" presId="urn:microsoft.com/office/officeart/2005/8/layout/radial4"/>
    <dgm:cxn modelId="{96CF32C7-5074-4B71-9BD2-6A55591D8541}" type="presOf" srcId="{96CD46E7-D239-40C7-B5C4-376FEEE43C15}" destId="{D0718308-59AC-43E6-A882-4828EE4494C2}" srcOrd="0" destOrd="0" presId="urn:microsoft.com/office/officeart/2005/8/layout/radial4"/>
    <dgm:cxn modelId="{563F24BF-DC8F-425D-98DE-EFB1D296FCE0}" type="presParOf" srcId="{CF42B0CB-CDDD-42A1-B3A1-FBB34F262C63}" destId="{5E0D0BC9-3E91-4623-8C1A-C4A70EB3594B}" srcOrd="6" destOrd="0" presId="urn:microsoft.com/office/officeart/2005/8/layout/radial4"/>
    <dgm:cxn modelId="{9B68472B-BF81-47B4-95FF-783178BEE013}" type="presOf" srcId="{A5880797-7454-4E44-8518-F4D8354F0963}" destId="{5E0D0BC9-3E91-4623-8C1A-C4A70EB3594B}" srcOrd="0" destOrd="0" presId="urn:microsoft.com/office/officeart/2005/8/layout/radial4"/>
    <dgm:cxn modelId="{FF5E9C3F-A7D9-4BD2-AA50-937BE275AADE}" type="presParOf" srcId="{CF42B0CB-CDDD-42A1-B3A1-FBB34F262C63}" destId="{08E7B839-5694-444F-83DB-0EDBA6FDB6BE}" srcOrd="7" destOrd="0" presId="urn:microsoft.com/office/officeart/2005/8/layout/radial4"/>
    <dgm:cxn modelId="{D1E73611-549F-4DCB-ADFB-7B433B78A448}" type="presOf" srcId="{5B63129E-220B-432D-8AAE-C38A2F43B7A8}" destId="{08E7B839-5694-444F-83DB-0EDBA6FDB6BE}" srcOrd="0" destOrd="0" presId="urn:microsoft.com/office/officeart/2005/8/layout/radial4"/>
    <dgm:cxn modelId="{F238C49F-192E-4C63-BDA3-298F269291FA}" type="presParOf" srcId="{CF42B0CB-CDDD-42A1-B3A1-FBB34F262C63}" destId="{872B7C3C-BD3F-4791-84F4-A812C23AF1CF}" srcOrd="8" destOrd="0" presId="urn:microsoft.com/office/officeart/2005/8/layout/radial4"/>
    <dgm:cxn modelId="{247D88B6-A407-4EE4-A30F-C5D0E28D126F}" type="presOf" srcId="{FA134308-0C93-4187-B0CB-0C5125610059}" destId="{872B7C3C-BD3F-4791-84F4-A812C23AF1CF}" srcOrd="0" destOrd="0" presId="urn:microsoft.com/office/officeart/2005/8/layout/radial4"/>
    <dgm:cxn modelId="{21D3DF1D-A499-4BE8-898F-2AAD4CF39077}" type="presParOf" srcId="{CF42B0CB-CDDD-42A1-B3A1-FBB34F262C63}" destId="{20033596-257E-401A-B001-96E7D601EC16}" srcOrd="9" destOrd="0" presId="urn:microsoft.com/office/officeart/2005/8/layout/radial4"/>
    <dgm:cxn modelId="{CD4BE512-1E94-419D-A213-A6FF1DDE602B}" type="presOf" srcId="{4F73C784-8EFB-4D6A-A32A-DA629C007134}" destId="{20033596-257E-401A-B001-96E7D601EC16}" srcOrd="0" destOrd="0" presId="urn:microsoft.com/office/officeart/2005/8/layout/radial4"/>
    <dgm:cxn modelId="{2E2580B5-1AA2-4AEF-A0DD-B6D333E17A49}" type="presParOf" srcId="{CF42B0CB-CDDD-42A1-B3A1-FBB34F262C63}" destId="{FFE268B8-A339-488A-87B6-F6806E7827AD}" srcOrd="10" destOrd="0" presId="urn:microsoft.com/office/officeart/2005/8/layout/radial4"/>
    <dgm:cxn modelId="{BDD069F8-7E9A-43A6-AD95-0806FF71971F}" type="presOf" srcId="{1CE33A20-7AE1-460D-B1C7-83176F138E66}" destId="{FFE268B8-A339-488A-87B6-F6806E7827AD}" srcOrd="0" destOrd="0" presId="urn:microsoft.com/office/officeart/2005/8/layout/radial4"/>
    <dgm:cxn modelId="{D0171DDA-5717-4DFD-AFB2-8E1DAE564DAA}" type="presParOf" srcId="{CF42B0CB-CDDD-42A1-B3A1-FBB34F262C63}" destId="{FBA524C9-DE5F-4082-B8E2-0863E5B18145}" srcOrd="11" destOrd="0" presId="urn:microsoft.com/office/officeart/2005/8/layout/radial4"/>
    <dgm:cxn modelId="{6FBBE8A2-2A46-4DE8-8A12-269A98D5186D}" type="presOf" srcId="{18BE06BB-CDF6-4C90-845A-709486E718D6}" destId="{FBA524C9-DE5F-4082-B8E2-0863E5B18145}" srcOrd="0" destOrd="0" presId="urn:microsoft.com/office/officeart/2005/8/layout/radial4"/>
    <dgm:cxn modelId="{0761BB5D-E93C-47A6-9161-3FE261CBA5DB}" type="presParOf" srcId="{CF42B0CB-CDDD-42A1-B3A1-FBB34F262C63}" destId="{E5CEAA1A-9D40-4CD8-8CCD-A992D7952A6E}" srcOrd="12" destOrd="0" presId="urn:microsoft.com/office/officeart/2005/8/layout/radial4"/>
    <dgm:cxn modelId="{D7CDAB28-F3EC-439E-881F-3BABF613B8AB}" type="presOf" srcId="{BFBD3913-D120-49E1-9B6F-78E7E3E25781}" destId="{E5CEAA1A-9D40-4CD8-8CCD-A992D7952A6E}" srcOrd="0" destOrd="0" presId="urn:microsoft.com/office/officeart/2005/8/layout/radial4"/>
    <dgm:cxn modelId="{85C865E5-5EB1-4E1A-9058-157B55464372}" type="presParOf" srcId="{CF42B0CB-CDDD-42A1-B3A1-FBB34F262C63}" destId="{6F8B9FB4-9222-43E9-8D12-61A3C3E546B4}" srcOrd="13" destOrd="0" presId="urn:microsoft.com/office/officeart/2005/8/layout/radial4"/>
    <dgm:cxn modelId="{E82EFC05-26F0-4604-A367-F15EB09CC3A9}" type="presOf" srcId="{B6EF81EF-E592-492C-BA68-6E5651D5A44D}" destId="{6F8B9FB4-9222-43E9-8D12-61A3C3E546B4}" srcOrd="0" destOrd="0" presId="urn:microsoft.com/office/officeart/2005/8/layout/radial4"/>
    <dgm:cxn modelId="{A6C9E701-4764-45EE-B036-9F9F99D53862}" type="presParOf" srcId="{CF42B0CB-CDDD-42A1-B3A1-FBB34F262C63}" destId="{2E1DBAAD-419A-47A9-8687-01465A4F87A7}" srcOrd="14" destOrd="0" presId="urn:microsoft.com/office/officeart/2005/8/layout/radial4"/>
    <dgm:cxn modelId="{25675C2A-A1DB-4305-8F9A-B462B8CBFBC8}" type="presOf" srcId="{A22A4CEF-110F-41C3-A0D7-3BD9CB864357}" destId="{2E1DBAAD-419A-47A9-8687-01465A4F87A7}" srcOrd="0" destOrd="0" presId="urn:microsoft.com/office/officeart/2005/8/layout/radial4"/>
    <dgm:cxn modelId="{AF9360E5-93C1-4DE5-AF8B-641AB9791455}" type="presParOf" srcId="{CF42B0CB-CDDD-42A1-B3A1-FBB34F262C63}" destId="{5B421699-B0C3-45C9-80A9-730CB5DA8C48}" srcOrd="15" destOrd="0" presId="urn:microsoft.com/office/officeart/2005/8/layout/radial4"/>
    <dgm:cxn modelId="{68CAB49C-5F0F-4C12-8810-87A148FDCCC8}" type="presOf" srcId="{A0A21CE3-A956-4D95-84A3-92A64E74F5A7}" destId="{5B421699-B0C3-45C9-80A9-730CB5DA8C48}" srcOrd="0" destOrd="0" presId="urn:microsoft.com/office/officeart/2005/8/layout/radial4"/>
    <dgm:cxn modelId="{5EEC1E2C-8E58-4ACE-8979-1F751B09C9CF}" type="presParOf" srcId="{CF42B0CB-CDDD-42A1-B3A1-FBB34F262C63}" destId="{A8762088-C9F3-4BDB-9CE3-E4B297951564}" srcOrd="16" destOrd="0" presId="urn:microsoft.com/office/officeart/2005/8/layout/radial4"/>
    <dgm:cxn modelId="{E23E0EF1-29FE-48DA-A359-6988E8489909}" type="presOf" srcId="{643EC4C8-8BAA-4FD0-9307-202B180A90CB}" destId="{A8762088-C9F3-4BDB-9CE3-E4B297951564}" srcOrd="0" destOrd="0" presId="urn:microsoft.com/office/officeart/2005/8/layout/radial4"/>
    <dgm:cxn modelId="{979281CE-AF32-466A-9CEA-AA8399C967B0}" type="presParOf" srcId="{CF42B0CB-CDDD-42A1-B3A1-FBB34F262C63}" destId="{7D6A3A1D-2DE0-47FF-9AF7-5208B7459700}" srcOrd="17" destOrd="0" presId="urn:microsoft.com/office/officeart/2005/8/layout/radial4"/>
    <dgm:cxn modelId="{5019FB2C-D1B8-4050-9CD2-E415709021B1}" type="presOf" srcId="{72D2D601-666A-4E85-A675-6483727577BB}" destId="{7D6A3A1D-2DE0-47FF-9AF7-5208B7459700}" srcOrd="0" destOrd="0" presId="urn:microsoft.com/office/officeart/2005/8/layout/radial4"/>
    <dgm:cxn modelId="{F5E68544-B186-49F9-8AD4-D06EDF4E28A3}" type="presParOf" srcId="{CF42B0CB-CDDD-42A1-B3A1-FBB34F262C63}" destId="{AD394C46-0BC8-44EA-810F-262B65439456}" srcOrd="18" destOrd="0" presId="urn:microsoft.com/office/officeart/2005/8/layout/radial4"/>
    <dgm:cxn modelId="{15516670-9277-4692-AF4C-9571FD662057}" type="presOf" srcId="{A3CEE17C-9710-4048-B81D-581854198F5F}" destId="{AD394C46-0BC8-44EA-810F-262B65439456}" srcOrd="0" destOrd="0" presId="urn:microsoft.com/office/officeart/2005/8/layout/radial4"/>
    <dgm:cxn modelId="{038ECB3A-184C-4CE3-8A66-5E99ED33920D}" type="presParOf" srcId="{CF42B0CB-CDDD-42A1-B3A1-FBB34F262C63}" destId="{FD5E17C3-837F-4912-B8D5-D2B06CB598DA}" srcOrd="19" destOrd="0" presId="urn:microsoft.com/office/officeart/2005/8/layout/radial4"/>
    <dgm:cxn modelId="{4B392BB8-2C14-4DC0-A987-A7F8350F6C7C}" type="presOf" srcId="{21CEAB3B-F01D-4F0B-BEA5-C630F5C261DE}" destId="{FD5E17C3-837F-4912-B8D5-D2B06CB598DA}" srcOrd="0" destOrd="0" presId="urn:microsoft.com/office/officeart/2005/8/layout/radial4"/>
    <dgm:cxn modelId="{D60D1243-17C7-4450-84E2-C1AC886E6C25}" type="presParOf" srcId="{CF42B0CB-CDDD-42A1-B3A1-FBB34F262C63}" destId="{42B478A5-A0F7-49D7-8862-466DD0D5371E}" srcOrd="20" destOrd="0" presId="urn:microsoft.com/office/officeart/2005/8/layout/radial4"/>
    <dgm:cxn modelId="{CD4B94B4-7E82-4732-BAB1-EC6A43571352}" type="presOf" srcId="{BA91B98A-E2F9-49C1-8E9F-E015CC685D1E}" destId="{42B478A5-A0F7-49D7-8862-466DD0D5371E}" srcOrd="0"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9C1A87-648F-4FA3-8298-F7FF69248063}" type="doc">
      <dgm:prSet loTypeId="urn:microsoft.com/office/officeart/2005/8/layout/hProcess9" loCatId="process" qsTypeId="urn:microsoft.com/office/officeart/2005/8/quickstyle/simple1" qsCatId="simple" csTypeId="urn:microsoft.com/office/officeart/2005/8/colors/accent2_2" csCatId="accent1" phldr="0"/>
      <dgm:spPr/>
    </dgm:pt>
    <dgm:pt modelId="{220DFBB3-6A2B-48E2-96FE-229E7135E226}">
      <dgm:prSet phldrT="[文本]" phldr="0" custT="0"/>
      <dgm:spPr/>
      <dgm:t>
        <a:bodyPr vert="horz" wrap="square"/>
        <a:p>
          <a:pPr>
            <a:lnSpc>
              <a:spcPct val="100000"/>
            </a:lnSpc>
            <a:spcBef>
              <a:spcPct val="0"/>
            </a:spcBef>
            <a:spcAft>
              <a:spcPct val="35000"/>
            </a:spcAft>
          </a:pPr>
          <a:r>
            <a:rPr lang="zh-CN" altLang="en-US"/>
            <a:t>重视</a:t>
          </a:r>
          <a:r>
            <a:rPr lang="zh-CN" altLang="en-US"/>
            <a:t/>
          </a:r>
          <a:endParaRPr lang="zh-CN" altLang="en-US"/>
        </a:p>
      </dgm:t>
    </dgm:pt>
    <dgm:pt modelId="{6799A159-375E-48BE-AABD-9A2FE821DAF2}" cxnId="{62E885A4-CEE5-4D8A-82D4-EFACB545CE5F}" type="parTrans">
      <dgm:prSet/>
      <dgm:spPr/>
    </dgm:pt>
    <dgm:pt modelId="{3E8FE182-047D-4DBF-B997-A26D7EF167CE}" cxnId="{62E885A4-CEE5-4D8A-82D4-EFACB545CE5F}" type="sibTrans">
      <dgm:prSet/>
      <dgm:spPr/>
    </dgm:pt>
    <dgm:pt modelId="{2BAA06EE-C86F-49AF-99BB-79BA0A7024A5}">
      <dgm:prSet phldrT="[文本]" phldr="0" custT="0"/>
      <dgm:spPr/>
      <dgm:t>
        <a:bodyPr vert="horz" wrap="square"/>
        <a:p>
          <a:pPr>
            <a:lnSpc>
              <a:spcPct val="100000"/>
            </a:lnSpc>
            <a:spcBef>
              <a:spcPct val="0"/>
            </a:spcBef>
            <a:spcAft>
              <a:spcPct val="35000"/>
            </a:spcAft>
          </a:pPr>
          <a:r>
            <a:rPr lang="zh-CN" altLang="en-US"/>
            <a:t>投入资源</a:t>
          </a:r>
          <a:endParaRPr lang="zh-CN" altLang="en-US"/>
        </a:p>
      </dgm:t>
    </dgm:pt>
    <dgm:pt modelId="{A5CFD625-30CE-461F-8B81-D06F77FA42EF}" cxnId="{FC144521-9E28-4FCB-B46B-D51EEBF14C4D}" type="parTrans">
      <dgm:prSet/>
      <dgm:spPr/>
    </dgm:pt>
    <dgm:pt modelId="{C409FDE6-5B12-4918-B71D-6D01D512B111}" cxnId="{FC144521-9E28-4FCB-B46B-D51EEBF14C4D}" type="sibTrans">
      <dgm:prSet/>
      <dgm:spPr/>
    </dgm:pt>
    <dgm:pt modelId="{F3610FD5-CB40-4155-A302-E1ED46CA7965}">
      <dgm:prSet phldrT="[文本]" phldr="0" custT="0"/>
      <dgm:spPr/>
      <dgm:t>
        <a:bodyPr vert="horz" wrap="square"/>
        <a:p>
          <a:pPr>
            <a:lnSpc>
              <a:spcPct val="100000"/>
            </a:lnSpc>
            <a:spcBef>
              <a:spcPct val="0"/>
            </a:spcBef>
            <a:spcAft>
              <a:spcPct val="35000"/>
            </a:spcAft>
          </a:pPr>
          <a:r>
            <a:rPr lang="zh-CN" altLang="en-US"/>
            <a:t>合作</a:t>
          </a:r>
          <a:r>
            <a:rPr lang="zh-CN" altLang="en-US"/>
            <a:t/>
          </a:r>
          <a:endParaRPr lang="zh-CN" altLang="en-US"/>
        </a:p>
      </dgm:t>
    </dgm:pt>
    <dgm:pt modelId="{5412155B-9E11-4BF1-82F9-EADF6AFF0F60}" cxnId="{1343F737-7A8F-40DB-9704-615E3CFF5554}" type="parTrans">
      <dgm:prSet/>
      <dgm:spPr/>
    </dgm:pt>
    <dgm:pt modelId="{0E659347-3E53-4D9E-9630-9B59FF0356FD}" cxnId="{1343F737-7A8F-40DB-9704-615E3CFF5554}" type="sibTrans">
      <dgm:prSet/>
      <dgm:spPr/>
    </dgm:pt>
    <dgm:pt modelId="{FF5EBCE2-33A1-4410-8CCE-241621ACBF4A}" type="pres">
      <dgm:prSet presAssocID="{0F9C1A87-648F-4FA3-8298-F7FF69248063}" presName="CompostProcess" presStyleCnt="0">
        <dgm:presLayoutVars>
          <dgm:dir/>
          <dgm:resizeHandles val="exact"/>
        </dgm:presLayoutVars>
      </dgm:prSet>
      <dgm:spPr/>
    </dgm:pt>
    <dgm:pt modelId="{5C766BF9-8E89-4CF9-B19C-78006AB9D0FF}" type="pres">
      <dgm:prSet presAssocID="{0F9C1A87-648F-4FA3-8298-F7FF69248063}" presName="arrow" presStyleLbl="bgShp" presStyleIdx="0" presStyleCnt="1"/>
      <dgm:spPr/>
    </dgm:pt>
    <dgm:pt modelId="{44C3D485-6283-4E5E-8A42-8B1B6385595E}" type="pres">
      <dgm:prSet presAssocID="{0F9C1A87-648F-4FA3-8298-F7FF69248063}" presName="linearProcess" presStyleCnt="0"/>
      <dgm:spPr/>
    </dgm:pt>
    <dgm:pt modelId="{88977C2E-9DA8-43F7-869A-FA4A7946B9D0}" type="pres">
      <dgm:prSet presAssocID="{220DFBB3-6A2B-48E2-96FE-229E7135E226}" presName="textNode" presStyleLbl="node1" presStyleIdx="0" presStyleCnt="3">
        <dgm:presLayoutVars>
          <dgm:bulletEnabled val="1"/>
        </dgm:presLayoutVars>
      </dgm:prSet>
      <dgm:spPr/>
    </dgm:pt>
    <dgm:pt modelId="{409696F9-775D-4DF9-8C31-B566981A86A8}" type="pres">
      <dgm:prSet presAssocID="{3E8FE182-047D-4DBF-B997-A26D7EF167CE}" presName="sibTrans" presStyleCnt="0"/>
      <dgm:spPr/>
    </dgm:pt>
    <dgm:pt modelId="{B0141BFD-552C-43F6-9DD9-B107954BE5A0}" type="pres">
      <dgm:prSet presAssocID="{2BAA06EE-C86F-49AF-99BB-79BA0A7024A5}" presName="textNode" presStyleLbl="node1" presStyleIdx="1" presStyleCnt="3">
        <dgm:presLayoutVars>
          <dgm:bulletEnabled val="1"/>
        </dgm:presLayoutVars>
      </dgm:prSet>
      <dgm:spPr/>
    </dgm:pt>
    <dgm:pt modelId="{1B3EEB7B-99F3-4351-A080-D5700D4E3F26}" type="pres">
      <dgm:prSet presAssocID="{C409FDE6-5B12-4918-B71D-6D01D512B111}" presName="sibTrans" presStyleCnt="0"/>
      <dgm:spPr/>
    </dgm:pt>
    <dgm:pt modelId="{42404743-5237-4B72-A3D1-12E21DAAED91}" type="pres">
      <dgm:prSet presAssocID="{F3610FD5-CB40-4155-A302-E1ED46CA7965}" presName="textNode" presStyleLbl="node1" presStyleIdx="2" presStyleCnt="3">
        <dgm:presLayoutVars>
          <dgm:bulletEnabled val="1"/>
        </dgm:presLayoutVars>
      </dgm:prSet>
      <dgm:spPr/>
    </dgm:pt>
  </dgm:ptLst>
  <dgm:cxnLst>
    <dgm:cxn modelId="{62E885A4-CEE5-4D8A-82D4-EFACB545CE5F}" srcId="{0F9C1A87-648F-4FA3-8298-F7FF69248063}" destId="{220DFBB3-6A2B-48E2-96FE-229E7135E226}" srcOrd="0" destOrd="0" parTransId="{6799A159-375E-48BE-AABD-9A2FE821DAF2}" sibTransId="{3E8FE182-047D-4DBF-B997-A26D7EF167CE}"/>
    <dgm:cxn modelId="{FC144521-9E28-4FCB-B46B-D51EEBF14C4D}" srcId="{0F9C1A87-648F-4FA3-8298-F7FF69248063}" destId="{2BAA06EE-C86F-49AF-99BB-79BA0A7024A5}" srcOrd="1" destOrd="0" parTransId="{A5CFD625-30CE-461F-8B81-D06F77FA42EF}" sibTransId="{C409FDE6-5B12-4918-B71D-6D01D512B111}"/>
    <dgm:cxn modelId="{1343F737-7A8F-40DB-9704-615E3CFF5554}" srcId="{0F9C1A87-648F-4FA3-8298-F7FF69248063}" destId="{F3610FD5-CB40-4155-A302-E1ED46CA7965}" srcOrd="2" destOrd="0" parTransId="{5412155B-9E11-4BF1-82F9-EADF6AFF0F60}" sibTransId="{0E659347-3E53-4D9E-9630-9B59FF0356FD}"/>
    <dgm:cxn modelId="{3AE93150-08C5-443B-9F44-AC3B22EC07D4}" type="presOf" srcId="{0F9C1A87-648F-4FA3-8298-F7FF69248063}" destId="{FF5EBCE2-33A1-4410-8CCE-241621ACBF4A}" srcOrd="0" destOrd="0" presId="urn:microsoft.com/office/officeart/2005/8/layout/hProcess9"/>
    <dgm:cxn modelId="{76174104-F30C-4023-804C-509CAF0F700A}" type="presParOf" srcId="{FF5EBCE2-33A1-4410-8CCE-241621ACBF4A}" destId="{5C766BF9-8E89-4CF9-B19C-78006AB9D0FF}" srcOrd="0" destOrd="0" presId="urn:microsoft.com/office/officeart/2005/8/layout/hProcess9"/>
    <dgm:cxn modelId="{437BF193-CA8B-403D-9146-AD46D0250761}" type="presParOf" srcId="{FF5EBCE2-33A1-4410-8CCE-241621ACBF4A}" destId="{44C3D485-6283-4E5E-8A42-8B1B6385595E}" srcOrd="1" destOrd="0" presId="urn:microsoft.com/office/officeart/2005/8/layout/hProcess9"/>
    <dgm:cxn modelId="{0C28557C-192D-4C6A-8004-1BF59A531D74}" type="presParOf" srcId="{44C3D485-6283-4E5E-8A42-8B1B6385595E}" destId="{88977C2E-9DA8-43F7-869A-FA4A7946B9D0}" srcOrd="0" destOrd="1" presId="urn:microsoft.com/office/officeart/2005/8/layout/hProcess9"/>
    <dgm:cxn modelId="{CA1815DE-E678-429C-8C5C-50CCB1240E29}" type="presOf" srcId="{220DFBB3-6A2B-48E2-96FE-229E7135E226}" destId="{88977C2E-9DA8-43F7-869A-FA4A7946B9D0}" srcOrd="0" destOrd="0" presId="urn:microsoft.com/office/officeart/2005/8/layout/hProcess9"/>
    <dgm:cxn modelId="{C47E941A-15CF-49EC-A399-37E1AE0973EC}" type="presParOf" srcId="{44C3D485-6283-4E5E-8A42-8B1B6385595E}" destId="{409696F9-775D-4DF9-8C31-B566981A86A8}" srcOrd="1" destOrd="1" presId="urn:microsoft.com/office/officeart/2005/8/layout/hProcess9"/>
    <dgm:cxn modelId="{82EF5708-F764-4A10-87B7-8731810B70A1}" type="presParOf" srcId="{44C3D485-6283-4E5E-8A42-8B1B6385595E}" destId="{B0141BFD-552C-43F6-9DD9-B107954BE5A0}" srcOrd="2" destOrd="1" presId="urn:microsoft.com/office/officeart/2005/8/layout/hProcess9"/>
    <dgm:cxn modelId="{805B1D9D-8DFB-4FB8-A5DF-6FF9D87B2063}" type="presOf" srcId="{2BAA06EE-C86F-49AF-99BB-79BA0A7024A5}" destId="{B0141BFD-552C-43F6-9DD9-B107954BE5A0}" srcOrd="0" destOrd="0" presId="urn:microsoft.com/office/officeart/2005/8/layout/hProcess9"/>
    <dgm:cxn modelId="{EC643B83-735E-4094-BE5E-87BD740DFAF2}" type="presParOf" srcId="{44C3D485-6283-4E5E-8A42-8B1B6385595E}" destId="{1B3EEB7B-99F3-4351-A080-D5700D4E3F26}" srcOrd="3" destOrd="1" presId="urn:microsoft.com/office/officeart/2005/8/layout/hProcess9"/>
    <dgm:cxn modelId="{5BEE97C9-0F22-4C34-8C60-6EB56D871091}" type="presParOf" srcId="{44C3D485-6283-4E5E-8A42-8B1B6385595E}" destId="{42404743-5237-4B72-A3D1-12E21DAAED91}" srcOrd="4" destOrd="1" presId="urn:microsoft.com/office/officeart/2005/8/layout/hProcess9"/>
    <dgm:cxn modelId="{BB63007E-E6BF-43B1-961A-C98C6E6AC069}" type="presOf" srcId="{F3610FD5-CB40-4155-A302-E1ED46CA7965}" destId="{42404743-5237-4B72-A3D1-12E21DAAED91}"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531735" cy="1771650"/>
        <a:chOff x="0" y="0"/>
        <a:chExt cx="7531735" cy="1771650"/>
      </a:xfrm>
    </dsp:grpSpPr>
    <dsp:sp modelId="{CBA28F03-EC7C-42D1-A65C-4ACF2172944D}">
      <dsp:nvSpPr>
        <dsp:cNvPr id="3" name="上箭头 2"/>
        <dsp:cNvSpPr/>
      </dsp:nvSpPr>
      <dsp:spPr bwMode="white">
        <a:xfrm rot="16200000">
          <a:off x="1905635" y="0"/>
          <a:ext cx="1771650" cy="1771650"/>
        </a:xfrm>
        <a:prstGeom prst="upArrow">
          <a:avLst>
            <a:gd name="adj1" fmla="val 50000"/>
            <a:gd name="adj2" fmla="val 35000"/>
          </a:avLst>
        </a:prstGeom>
      </dsp:spPr>
      <dsp:style>
        <a:lnRef idx="2">
          <a:schemeClr val="lt1"/>
        </a:lnRef>
        <a:fillRef idx="1">
          <a:schemeClr val="accent2"/>
        </a:fillRef>
        <a:effectRef idx="0">
          <a:scrgbClr r="0" g="0" b="0"/>
        </a:effectRef>
        <a:fontRef idx="minor">
          <a:schemeClr val="lt1"/>
        </a:fontRef>
      </dsp:style>
      <dsp:txBody>
        <a:bodyPr rot="5400000" vert="horz" wrap="square" lIns="192024" tIns="192024" rIns="192024"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sym typeface="+mn-ea"/>
            </a:rPr>
            <a:t>兼容性</a:t>
          </a:r>
          <a:endParaRPr lang="zh-CN" altLang="en-US"/>
        </a:p>
      </dsp:txBody>
      <dsp:txXfrm rot="16200000">
        <a:off x="1905635" y="0"/>
        <a:ext cx="1771650" cy="1771650"/>
      </dsp:txXfrm>
    </dsp:sp>
    <dsp:sp modelId="{A43608A1-D273-43C4-B238-5DFB8DED051C}">
      <dsp:nvSpPr>
        <dsp:cNvPr id="4" name="上箭头 3"/>
        <dsp:cNvSpPr/>
      </dsp:nvSpPr>
      <dsp:spPr bwMode="white">
        <a:xfrm rot="27000000">
          <a:off x="3854450" y="0"/>
          <a:ext cx="1771650" cy="1771650"/>
        </a:xfrm>
        <a:prstGeom prst="upArrow">
          <a:avLst>
            <a:gd name="adj1" fmla="val 50000"/>
            <a:gd name="adj2" fmla="val 35000"/>
          </a:avLst>
        </a:prstGeom>
      </dsp:spPr>
      <dsp:style>
        <a:lnRef idx="2">
          <a:schemeClr val="lt1"/>
        </a:lnRef>
        <a:fillRef idx="1">
          <a:schemeClr val="accent2"/>
        </a:fillRef>
        <a:effectRef idx="0">
          <a:scrgbClr r="0" g="0" b="0"/>
        </a:effectRef>
        <a:fontRef idx="minor">
          <a:schemeClr val="lt1"/>
        </a:fontRef>
      </dsp:style>
      <dsp:txBody>
        <a:bodyPr rot="-5400000" vert="horz" wrap="square" lIns="192024" tIns="192024" rIns="192024"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sym typeface="+mn-ea"/>
            </a:rPr>
            <a:t>稳定性</a:t>
          </a:r>
          <a:endParaRPr lang="zh-CN" altLang="en-US"/>
        </a:p>
      </dsp:txBody>
      <dsp:txXfrm rot="27000000">
        <a:off x="3854450" y="0"/>
        <a:ext cx="1771650" cy="1771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85530" cy="3817620"/>
        <a:chOff x="0" y="0"/>
        <a:chExt cx="8685530" cy="3817620"/>
      </a:xfrm>
    </dsp:grpSpPr>
    <dsp:sp modelId="{DD9406C3-FC80-4468-A55B-122D744D43F0}">
      <dsp:nvSpPr>
        <dsp:cNvPr id="4" name="同侧圆角矩形 3"/>
        <dsp:cNvSpPr/>
      </dsp:nvSpPr>
      <dsp:spPr bwMode="white">
        <a:xfrm rot="5400000">
          <a:off x="5066592" y="-2795634"/>
          <a:ext cx="617175" cy="6341021"/>
        </a:xfrm>
        <a:prstGeom prst="round2SameRect">
          <a:avLst/>
        </a:prstGeom>
      </dsp:spPr>
      <dsp:style>
        <a:lnRef idx="2">
          <a:schemeClr val="accent2">
            <a:alpha val="90000"/>
          </a:schemeClr>
        </a:lnRef>
        <a:fillRef idx="1">
          <a:schemeClr val="lt1">
            <a:alpha val="90000"/>
            <a:tint val="40000"/>
          </a:schemeClr>
        </a:fillRef>
        <a:effectRef idx="0">
          <a:scrgbClr r="0" g="0" b="0"/>
        </a:effectRef>
        <a:fontRef idx="minor"/>
      </dsp:style>
      <dsp:txBody>
        <a:bodyPr rot="-5400000" vert="horz" wrap="square" lIns="26670" tIns="13335" rIns="26670" bIns="13335" anchor="ctr"/>
        <a:lstStyle>
          <a:lvl1pPr algn="l">
            <a:defRPr sz="7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1">
            <a:lnSpc>
              <a:spcPct val="100000"/>
            </a:lnSpc>
            <a:spcBef>
              <a:spcPct val="0"/>
            </a:spcBef>
            <a:spcAft>
              <a:spcPct val="15000"/>
            </a:spcAft>
            <a:buChar char="•"/>
          </a:pPr>
          <a:r>
            <a:rPr lang="zh-CN" altLang="en-US" dirty="0" smtClean="0">
              <a:solidFill>
                <a:schemeClr val="dk1"/>
              </a:solidFill>
              <a:sym typeface="+mn-ea"/>
            </a:rPr>
            <a:t>EDLA（Enterprise Device Licensing Agreeement）企业设备许可协议。</a:t>
          </a:r>
          <a:endParaRPr lang="zh-CN" altLang="en-US" dirty="0" smtClean="0">
            <a:solidFill>
              <a:schemeClr val="dk1"/>
            </a:solidFill>
          </a:endParaRPr>
        </a:p>
        <a:p>
          <a:pPr lvl="1">
            <a:lnSpc>
              <a:spcPct val="100000"/>
            </a:lnSpc>
            <a:spcBef>
              <a:spcPct val="0"/>
            </a:spcBef>
            <a:spcAft>
              <a:spcPct val="15000"/>
            </a:spcAft>
            <a:buChar char="•"/>
          </a:pPr>
          <a:r>
            <a:rPr lang="zh-CN" altLang="en-US" dirty="0" smtClean="0">
              <a:solidFill>
                <a:schemeClr val="dk1"/>
              </a:solidFill>
              <a:sym typeface="+mn-ea"/>
            </a:rPr>
            <a:t>企业设备许可协议突出的一个重点就是企业，这个企业一般指最终出货的受众为企业或者公司，而不是个人。</a:t>
          </a:r>
          <a:endParaRPr lang="zh-CN" altLang="en-US" dirty="0" smtClean="0">
            <a:solidFill>
              <a:schemeClr val="dk1"/>
            </a:solidFill>
            <a:sym typeface="+mn-ea"/>
          </a:endParaRPr>
        </a:p>
        <a:p>
          <a:pPr lvl="1">
            <a:lnSpc>
              <a:spcPct val="100000"/>
            </a:lnSpc>
            <a:spcBef>
              <a:spcPct val="0"/>
            </a:spcBef>
            <a:spcAft>
              <a:spcPct val="15000"/>
            </a:spcAft>
            <a:buChar char="•"/>
          </a:pPr>
          <a:r>
            <a:rPr lang="zh-CN" altLang="en-US" dirty="0" smtClean="0">
              <a:solidFill>
                <a:schemeClr val="dk1"/>
              </a:solidFill>
              <a:sym typeface="+mn-ea"/>
            </a:rPr>
            <a:t>常见比如POS机、大型的会议一体机、商业广告机等。</a:t>
          </a:r>
          <a:endParaRPr lang="en-US" altLang="zh-CN">
            <a:solidFill>
              <a:schemeClr val="dk1"/>
            </a:solidFill>
          </a:endParaRPr>
        </a:p>
      </dsp:txBody>
      <dsp:txXfrm rot="5400000">
        <a:off x="5066592" y="-2795634"/>
        <a:ext cx="617175" cy="6341021"/>
      </dsp:txXfrm>
    </dsp:sp>
    <dsp:sp modelId="{96BE2B31-D87C-43E1-BE64-4C27B13F4AA4}">
      <dsp:nvSpPr>
        <dsp:cNvPr id="3" name="圆角矩形 2"/>
        <dsp:cNvSpPr/>
      </dsp:nvSpPr>
      <dsp:spPr bwMode="white">
        <a:xfrm>
          <a:off x="0" y="0"/>
          <a:ext cx="2204669" cy="749752"/>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ltLang="zh-CN">
              <a:solidFill>
                <a:schemeClr val="dk1"/>
              </a:solidFill>
            </a:rPr>
            <a:t>EDLA/GMS</a:t>
          </a:r>
          <a:endParaRPr lang="en-US" altLang="zh-CN">
            <a:solidFill>
              <a:schemeClr val="dk1"/>
            </a:solidFill>
          </a:endParaRPr>
        </a:p>
      </dsp:txBody>
      <dsp:txXfrm>
        <a:off x="0" y="0"/>
        <a:ext cx="2204669" cy="749752"/>
      </dsp:txXfrm>
    </dsp:sp>
    <dsp:sp modelId="{6EB2A58E-CA03-4F76-94B6-D8FE50231963}">
      <dsp:nvSpPr>
        <dsp:cNvPr id="6" name="同侧圆角矩形 5"/>
        <dsp:cNvSpPr/>
      </dsp:nvSpPr>
      <dsp:spPr bwMode="white">
        <a:xfrm rot="5400000">
          <a:off x="5049516" y="-1963112"/>
          <a:ext cx="617175" cy="6263532"/>
        </a:xfrm>
        <a:prstGeom prst="round2SameRect">
          <a:avLst/>
        </a:prstGeom>
      </dsp:spPr>
      <dsp:style>
        <a:lnRef idx="2">
          <a:schemeClr val="accent2">
            <a:alpha val="90000"/>
          </a:schemeClr>
        </a:lnRef>
        <a:fillRef idx="1">
          <a:schemeClr val="lt1">
            <a:alpha val="90000"/>
            <a:tint val="40000"/>
          </a:schemeClr>
        </a:fillRef>
        <a:effectRef idx="0">
          <a:scrgbClr r="0" g="0" b="0"/>
        </a:effectRef>
        <a:fontRef idx="minor"/>
      </dsp:style>
      <dsp:txBody>
        <a:bodyPr rot="-5400000" vert="horz" wrap="square" lIns="26670" tIns="13335" rIns="26670" bIns="13335" anchor="ctr"/>
        <a:lstStyle>
          <a:lvl1pPr algn="l">
            <a:defRPr sz="7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1">
            <a:lnSpc>
              <a:spcPct val="100000"/>
            </a:lnSpc>
            <a:spcBef>
              <a:spcPct val="0"/>
            </a:spcBef>
            <a:spcAft>
              <a:spcPct val="15000"/>
            </a:spcAft>
            <a:buChar char="•"/>
          </a:pPr>
          <a:r>
            <a:rPr lang="zh-CN" altLang="en-US" dirty="0" smtClean="0">
              <a:solidFill>
                <a:schemeClr val="dk1"/>
              </a:solidFill>
              <a:sym typeface="+mn-ea"/>
            </a:rPr>
            <a:t>MADA</a:t>
          </a:r>
          <a:r>
            <a:rPr lang="en-US" altLang="zh-CN" dirty="0" smtClean="0">
              <a:solidFill>
                <a:schemeClr val="dk1"/>
              </a:solidFill>
              <a:sym typeface="+mn-ea"/>
            </a:rPr>
            <a:t> </a:t>
          </a:r>
          <a:r>
            <a:rPr lang="zh-CN" altLang="en-US" dirty="0" smtClean="0">
              <a:solidFill>
                <a:schemeClr val="dk1"/>
              </a:solidFill>
              <a:sym typeface="+mn-ea"/>
            </a:rPr>
            <a:t>移动应用软件分发协议</a:t>
          </a:r>
          <a:r>
            <a:rPr lang="zh-CN" altLang="en-US" dirty="0" smtClean="0">
              <a:solidFill>
                <a:schemeClr val="dk1"/>
              </a:solidFill>
              <a:sym typeface="+mn-ea"/>
            </a:rPr>
            <a:t>：Mobile Application Distribution Agreement</a:t>
          </a:r>
          <a:endParaRPr lang="zh-CN" altLang="en-US" dirty="0" smtClean="0">
            <a:solidFill>
              <a:schemeClr val="dk1"/>
            </a:solidFill>
          </a:endParaRPr>
        </a:p>
        <a:p>
          <a:pPr lvl="1">
            <a:lnSpc>
              <a:spcPct val="100000"/>
            </a:lnSpc>
            <a:spcBef>
              <a:spcPct val="0"/>
            </a:spcBef>
            <a:spcAft>
              <a:spcPct val="15000"/>
            </a:spcAft>
            <a:buChar char="•"/>
          </a:pPr>
          <a:r>
            <a:rPr lang="zh-CN" altLang="en-US" dirty="0" smtClean="0">
              <a:solidFill>
                <a:schemeClr val="dk1"/>
              </a:solidFill>
              <a:sym typeface="+mn-ea"/>
            </a:rPr>
            <a:t>是谷歌跟使用Android系统的厂商签定的一个协议。手机厂商在推出采用Android系统的设备前，必须预装所有的Google应用，而且要把Google Search、Google Play放在手机的首屏里，并以Google Search作为默认的搜索引擎。</a:t>
          </a:r>
          <a:endParaRPr lang="zh-CN" altLang="en-US" dirty="0" smtClean="0">
            <a:solidFill>
              <a:schemeClr val="dk1"/>
            </a:solidFill>
          </a:endParaRPr>
        </a:p>
        <a:p>
          <a:pPr lvl="1">
            <a:lnSpc>
              <a:spcPct val="100000"/>
            </a:lnSpc>
            <a:spcBef>
              <a:spcPct val="0"/>
            </a:spcBef>
            <a:spcAft>
              <a:spcPct val="15000"/>
            </a:spcAft>
            <a:buChar char="•"/>
          </a:pPr>
          <a:r>
            <a:rPr lang="zh-CN" altLang="en-US" dirty="0" smtClean="0">
              <a:solidFill>
                <a:schemeClr val="dk1"/>
              </a:solidFill>
              <a:sym typeface="+mn-ea"/>
            </a:rPr>
            <a:t>MADA协议主要针对手机平板移动设备，屏幕尺寸在3.3英寸-18英寸，且必须带电池。</a:t>
          </a:r>
          <a:endParaRPr lang="zh-CN" altLang="en-US">
            <a:solidFill>
              <a:schemeClr val="dk1"/>
            </a:solidFill>
          </a:endParaRPr>
        </a:p>
      </dsp:txBody>
      <dsp:txXfrm rot="5400000">
        <a:off x="5049516" y="-1963112"/>
        <a:ext cx="617175" cy="6263532"/>
      </dsp:txXfrm>
    </dsp:sp>
    <dsp:sp modelId="{EBD335B5-8308-49CB-9630-99D852747B1F}">
      <dsp:nvSpPr>
        <dsp:cNvPr id="5" name="圆角矩形 4"/>
        <dsp:cNvSpPr/>
      </dsp:nvSpPr>
      <dsp:spPr bwMode="white">
        <a:xfrm>
          <a:off x="0" y="757613"/>
          <a:ext cx="2226338" cy="676586"/>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ltLang="zh-CN">
              <a:solidFill>
                <a:schemeClr val="dk1"/>
              </a:solidFill>
            </a:rPr>
            <a:t>MADA/GMS</a:t>
          </a:r>
          <a:endParaRPr lang="en-US" altLang="zh-CN">
            <a:solidFill>
              <a:schemeClr val="dk1"/>
            </a:solidFill>
          </a:endParaRPr>
        </a:p>
      </dsp:txBody>
      <dsp:txXfrm>
        <a:off x="0" y="757613"/>
        <a:ext cx="2226338" cy="676586"/>
      </dsp:txXfrm>
    </dsp:sp>
    <dsp:sp modelId="{64028F0D-BE57-4642-92F7-303D4E45C524}">
      <dsp:nvSpPr>
        <dsp:cNvPr id="8" name="同侧圆角矩形 7"/>
        <dsp:cNvSpPr/>
      </dsp:nvSpPr>
      <dsp:spPr bwMode="white">
        <a:xfrm rot="5400000">
          <a:off x="5089938" y="-1297646"/>
          <a:ext cx="617175" cy="6413229"/>
        </a:xfrm>
        <a:prstGeom prst="round2SameRect">
          <a:avLst/>
        </a:prstGeom>
      </dsp:spPr>
      <dsp:style>
        <a:lnRef idx="2">
          <a:schemeClr val="accent2">
            <a:alpha val="90000"/>
          </a:schemeClr>
        </a:lnRef>
        <a:fillRef idx="1">
          <a:schemeClr val="lt1">
            <a:alpha val="90000"/>
            <a:tint val="40000"/>
          </a:schemeClr>
        </a:fillRef>
        <a:effectRef idx="0">
          <a:scrgbClr r="0" g="0" b="0"/>
        </a:effectRef>
        <a:fontRef idx="minor"/>
      </dsp:style>
      <dsp:txBody>
        <a:bodyPr rot="-5400000" vert="horz" wrap="square" lIns="26670" tIns="13335" rIns="26670" bIns="13335" anchor="ctr"/>
        <a:lstStyle>
          <a:lvl1pPr algn="l">
            <a:defRPr sz="7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1">
            <a:lnSpc>
              <a:spcPct val="100000"/>
            </a:lnSpc>
            <a:spcBef>
              <a:spcPct val="0"/>
            </a:spcBef>
            <a:spcAft>
              <a:spcPct val="15000"/>
            </a:spcAft>
            <a:buChar char="•"/>
          </a:pPr>
          <a:r>
            <a:rPr>
              <a:solidFill>
                <a:schemeClr val="dk1"/>
              </a:solidFill>
              <a:sym typeface="+mn-ea"/>
            </a:rPr>
            <a:t>A</a:t>
          </a:r>
          <a:r>
            <a:rPr lang="zh-CN" altLang="en-US" dirty="0" smtClean="0">
              <a:solidFill>
                <a:schemeClr val="dk1"/>
              </a:solidFill>
              <a:sym typeface="+mn-ea"/>
            </a:rPr>
            <a:t>RCore 是 Google 推出的用于打造增强现实体验的平台，设备要使用谷歌的ARCore功能，需要进行测试并通过认证后方可预载或使用Google ARCore apk。</a:t>
          </a:r>
          <a:endParaRPr lang="zh-CN" altLang="en-US" dirty="0" smtClean="0">
            <a:solidFill>
              <a:schemeClr val="dk1"/>
            </a:solidFill>
          </a:endParaRPr>
        </a:p>
      </dsp:txBody>
      <dsp:txXfrm rot="5400000">
        <a:off x="5089938" y="-1297646"/>
        <a:ext cx="617175" cy="6413229"/>
      </dsp:txXfrm>
    </dsp:sp>
    <dsp:sp modelId="{B093CE78-670B-40EB-95CF-315E334D550F}">
      <dsp:nvSpPr>
        <dsp:cNvPr id="7" name="圆角矩形 6"/>
        <dsp:cNvSpPr/>
      </dsp:nvSpPr>
      <dsp:spPr bwMode="white">
        <a:xfrm>
          <a:off x="0" y="1494805"/>
          <a:ext cx="2211048" cy="771469"/>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solidFill>
                <a:schemeClr val="dk1"/>
              </a:solidFill>
              <a:sym typeface="+mn-ea"/>
            </a:rPr>
            <a:t>ARCore</a:t>
          </a:r>
          <a:r>
            <a:rPr lang="en-US" altLang="zh-CN" dirty="0" smtClean="0">
              <a:solidFill>
                <a:schemeClr val="dk1"/>
              </a:solidFill>
              <a:sym typeface="+mn-ea"/>
            </a:rPr>
            <a:t>/GMS</a:t>
          </a:r>
          <a:endParaRPr lang="en-US" altLang="zh-CN" dirty="0" smtClean="0">
            <a:solidFill>
              <a:schemeClr val="dk1"/>
            </a:solidFill>
            <a:sym typeface="+mn-ea"/>
          </a:endParaRPr>
        </a:p>
      </dsp:txBody>
      <dsp:txXfrm>
        <a:off x="0" y="1494805"/>
        <a:ext cx="2211048" cy="771469"/>
      </dsp:txXfrm>
    </dsp:sp>
    <dsp:sp modelId="{19BADCBA-F78E-41C2-A51A-B6D2815E161D}">
      <dsp:nvSpPr>
        <dsp:cNvPr id="10" name="同侧圆角矩形 9"/>
        <dsp:cNvSpPr/>
      </dsp:nvSpPr>
      <dsp:spPr bwMode="white">
        <a:xfrm rot="5400000">
          <a:off x="5046417" y="-491567"/>
          <a:ext cx="617175" cy="6381655"/>
        </a:xfrm>
        <a:prstGeom prst="round2SameRect">
          <a:avLst/>
        </a:prstGeom>
      </dsp:spPr>
      <dsp:style>
        <a:lnRef idx="2">
          <a:schemeClr val="accent2">
            <a:alpha val="90000"/>
          </a:schemeClr>
        </a:lnRef>
        <a:fillRef idx="1">
          <a:schemeClr val="lt1">
            <a:alpha val="90000"/>
            <a:tint val="40000"/>
          </a:schemeClr>
        </a:fillRef>
        <a:effectRef idx="0">
          <a:scrgbClr r="0" g="0" b="0"/>
        </a:effectRef>
        <a:fontRef idx="minor"/>
      </dsp:style>
      <dsp:txBody>
        <a:bodyPr rot="-5400000" vert="horz" wrap="square" lIns="26670" tIns="13335" rIns="26670" bIns="13335" anchor="ctr"/>
        <a:lstStyle>
          <a:lvl1pPr algn="l">
            <a:defRPr sz="7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1">
            <a:lnSpc>
              <a:spcPct val="100000"/>
            </a:lnSpc>
            <a:spcBef>
              <a:spcPct val="0"/>
            </a:spcBef>
            <a:spcAft>
              <a:spcPct val="15000"/>
            </a:spcAft>
            <a:buChar char="•"/>
          </a:pPr>
          <a:r>
            <a:rPr>
              <a:solidFill>
                <a:schemeClr val="dk1"/>
              </a:solidFill>
              <a:sym typeface="+mn-ea"/>
            </a:rPr>
            <a:t>安</a:t>
          </a:r>
          <a:r>
            <a:rPr lang="zh-CN" altLang="en-US" dirty="0" smtClean="0">
              <a:solidFill>
                <a:schemeClr val="dk1"/>
              </a:solidFill>
              <a:sym typeface="+mn-ea"/>
            </a:rPr>
            <a:t>卓TV电视要做谷歌的认证， 首先要有TADA的协议，向谷歌申请做安卓TV的认证，谷歌批准了，向谷歌申请产品过认证需要的各种文件，例如TV产品所需要的GTVS包。</a:t>
          </a:r>
          <a:endParaRPr lang="zh-CN" altLang="en-US" dirty="0" smtClean="0">
            <a:solidFill>
              <a:schemeClr val="dk1"/>
            </a:solidFill>
          </a:endParaRPr>
        </a:p>
      </dsp:txBody>
      <dsp:txXfrm rot="5400000">
        <a:off x="5046417" y="-491567"/>
        <a:ext cx="617175" cy="6381655"/>
      </dsp:txXfrm>
    </dsp:sp>
    <dsp:sp modelId="{FA9DFF50-D856-44A8-AFEF-87FA93FACF3E}">
      <dsp:nvSpPr>
        <dsp:cNvPr id="9" name="圆角矩形 8"/>
        <dsp:cNvSpPr/>
      </dsp:nvSpPr>
      <dsp:spPr bwMode="white">
        <a:xfrm>
          <a:off x="0" y="2326865"/>
          <a:ext cx="2235968" cy="771469"/>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solidFill>
                <a:schemeClr val="dk1"/>
              </a:solidFill>
              <a:sym typeface="+mn-ea"/>
            </a:rPr>
            <a:t>TADA</a:t>
          </a:r>
          <a:r>
            <a:rPr>
              <a:solidFill>
                <a:schemeClr val="dk1"/>
              </a:solidFill>
              <a:sym typeface="+mn-ea"/>
            </a:rPr>
            <a:t>/</a:t>
          </a:r>
          <a:r>
            <a:rPr lang="en-US" altLang="zh-CN" dirty="0" smtClean="0">
              <a:solidFill>
                <a:schemeClr val="dk1"/>
              </a:solidFill>
              <a:sym typeface="+mn-ea"/>
            </a:rPr>
            <a:t>GMS</a:t>
          </a:r>
          <a:endParaRPr lang="en-US" altLang="zh-CN" dirty="0" smtClean="0">
            <a:solidFill>
              <a:schemeClr val="dk1"/>
            </a:solidFill>
          </a:endParaRPr>
        </a:p>
      </dsp:txBody>
      <dsp:txXfrm>
        <a:off x="0" y="2326865"/>
        <a:ext cx="2235968" cy="771469"/>
      </dsp:txXfrm>
    </dsp:sp>
    <dsp:sp modelId="{5A0F19E5-DC5E-4B7D-80B4-F69AB800F77D}">
      <dsp:nvSpPr>
        <dsp:cNvPr id="12" name="同侧圆角矩形 11"/>
        <dsp:cNvSpPr/>
      </dsp:nvSpPr>
      <dsp:spPr bwMode="white">
        <a:xfrm rot="5400000">
          <a:off x="5073645" y="235793"/>
          <a:ext cx="617175" cy="6469603"/>
        </a:xfrm>
        <a:prstGeom prst="round2SameRect">
          <a:avLst/>
        </a:prstGeom>
      </dsp:spPr>
      <dsp:style>
        <a:lnRef idx="2">
          <a:schemeClr val="accent2">
            <a:alpha val="90000"/>
          </a:schemeClr>
        </a:lnRef>
        <a:fillRef idx="1">
          <a:schemeClr val="lt1">
            <a:alpha val="90000"/>
            <a:tint val="40000"/>
          </a:schemeClr>
        </a:fillRef>
        <a:effectRef idx="0">
          <a:scrgbClr r="0" g="0" b="0"/>
        </a:effectRef>
        <a:fontRef idx="minor"/>
      </dsp:style>
      <dsp:txBody>
        <a:bodyPr rot="-5400000" vert="horz" wrap="square" lIns="26670" tIns="13335" rIns="26670" bIns="13335" anchor="ctr"/>
        <a:lstStyle>
          <a:lvl1pPr algn="l">
            <a:defRPr sz="7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1">
            <a:lnSpc>
              <a:spcPct val="100000"/>
            </a:lnSpc>
            <a:spcBef>
              <a:spcPct val="0"/>
            </a:spcBef>
            <a:spcAft>
              <a:spcPct val="15000"/>
            </a:spcAft>
            <a:buChar char="•"/>
          </a:pPr>
          <a:r>
            <a:rPr>
              <a:solidFill>
                <a:schemeClr val="dk1"/>
              </a:solidFill>
              <a:sym typeface="+mn-ea"/>
            </a:rPr>
            <a:t>谷</a:t>
          </a:r>
          <a:r>
            <a:rPr lang="zh-CN" altLang="en-US" dirty="0" smtClean="0">
              <a:solidFill>
                <a:schemeClr val="dk1"/>
              </a:solidFill>
              <a:sym typeface="+mn-ea"/>
            </a:rPr>
            <a:t>歌是这样规定，Android Watch 设备是指佩戴在身体上（可能是手腕上）的 Android 设备。如果 Android 设备实现满足以下所有条件，则它们会被归类为 Watch：拥有一个物理对角线长度在 1.1 到 2.5 英寸范围内的屏幕，并提供可佩戴在身上的在装置。</a:t>
          </a:r>
          <a:endParaRPr lang="zh-CN" altLang="en-US" dirty="0" smtClean="0">
            <a:solidFill>
              <a:schemeClr val="dk1"/>
            </a:solidFill>
          </a:endParaRPr>
        </a:p>
      </dsp:txBody>
      <dsp:txXfrm rot="5400000">
        <a:off x="5073645" y="235793"/>
        <a:ext cx="617175" cy="6469603"/>
      </dsp:txXfrm>
    </dsp:sp>
    <dsp:sp modelId="{3B4E9A66-36F8-45A3-BBA1-A0A0F1C40FFA}">
      <dsp:nvSpPr>
        <dsp:cNvPr id="11" name="圆角矩形 10"/>
        <dsp:cNvSpPr/>
      </dsp:nvSpPr>
      <dsp:spPr bwMode="white">
        <a:xfrm>
          <a:off x="0" y="3123568"/>
          <a:ext cx="2215927" cy="694052"/>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solidFill>
                <a:schemeClr val="dk1"/>
              </a:solidFill>
              <a:sym typeface="+mn-ea"/>
            </a:rPr>
            <a:t>Watch</a:t>
          </a:r>
          <a:r>
            <a:rPr>
              <a:solidFill>
                <a:schemeClr val="dk1"/>
              </a:solidFill>
              <a:sym typeface="+mn-ea"/>
            </a:rPr>
            <a:t>/</a:t>
          </a:r>
          <a:r>
            <a:rPr lang="en-US" altLang="zh-CN" dirty="0" smtClean="0">
              <a:solidFill>
                <a:schemeClr val="dk1"/>
              </a:solidFill>
              <a:sym typeface="+mn-ea"/>
            </a:rPr>
            <a:t>GMS</a:t>
          </a:r>
          <a:endParaRPr lang="en-US" altLang="zh-CN" dirty="0" smtClean="0">
            <a:solidFill>
              <a:schemeClr val="dk1"/>
            </a:solidFill>
          </a:endParaRPr>
        </a:p>
      </dsp:txBody>
      <dsp:txXfrm>
        <a:off x="0" y="3123568"/>
        <a:ext cx="2215927" cy="694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89975" cy="1605280"/>
        <a:chOff x="0" y="0"/>
        <a:chExt cx="8689975" cy="1605280"/>
      </a:xfrm>
    </dsp:grpSpPr>
    <dsp:sp modelId="{6A259130-4455-44E0-969B-948D1249687E}">
      <dsp:nvSpPr>
        <dsp:cNvPr id="5" name="任意多边形 4"/>
        <dsp:cNvSpPr/>
      </dsp:nvSpPr>
      <dsp:spPr bwMode="white">
        <a:xfrm>
          <a:off x="406834" y="406834"/>
          <a:ext cx="3943214" cy="481241"/>
        </a:xfrm>
        <a:custGeom>
          <a:avLst/>
          <a:gdLst/>
          <a:ahLst/>
          <a:cxnLst/>
          <a:pathLst>
            <a:path w="6210" h="758">
              <a:moveTo>
                <a:pt x="6210" y="0"/>
              </a:moveTo>
              <a:lnTo>
                <a:pt x="6210" y="623"/>
              </a:lnTo>
              <a:lnTo>
                <a:pt x="0" y="623"/>
              </a:lnTo>
              <a:lnTo>
                <a:pt x="0" y="758"/>
              </a:lnTo>
            </a:path>
          </a:pathLst>
        </a:custGeom>
      </dsp:spPr>
      <dsp:style>
        <a:lnRef idx="2">
          <a:schemeClr val="accent2">
            <a:shade val="60000"/>
          </a:schemeClr>
        </a:lnRef>
        <a:fillRef idx="0">
          <a:schemeClr val="accent2"/>
        </a:fillRef>
        <a:effectRef idx="0">
          <a:scrgbClr r="0" g="0" b="0"/>
        </a:effectRef>
        <a:fontRef idx="minor"/>
      </dsp:style>
      <dsp:txXfrm>
        <a:off x="406834" y="406834"/>
        <a:ext cx="3943214" cy="481241"/>
      </dsp:txXfrm>
    </dsp:sp>
    <dsp:sp modelId="{F492B679-3C8C-4E72-95A8-8B81298826E7}">
      <dsp:nvSpPr>
        <dsp:cNvPr id="8" name="任意多边形 7"/>
        <dsp:cNvSpPr/>
      </dsp:nvSpPr>
      <dsp:spPr bwMode="white">
        <a:xfrm>
          <a:off x="1391372" y="406834"/>
          <a:ext cx="2958676" cy="481241"/>
        </a:xfrm>
        <a:custGeom>
          <a:avLst/>
          <a:gdLst/>
          <a:ahLst/>
          <a:cxnLst/>
          <a:pathLst>
            <a:path w="4659" h="758">
              <a:moveTo>
                <a:pt x="4659" y="0"/>
              </a:moveTo>
              <a:lnTo>
                <a:pt x="4659" y="623"/>
              </a:lnTo>
              <a:lnTo>
                <a:pt x="0" y="623"/>
              </a:lnTo>
              <a:lnTo>
                <a:pt x="0" y="758"/>
              </a:lnTo>
            </a:path>
          </a:pathLst>
        </a:custGeom>
      </dsp:spPr>
      <dsp:style>
        <a:lnRef idx="2">
          <a:schemeClr val="accent2">
            <a:shade val="60000"/>
          </a:schemeClr>
        </a:lnRef>
        <a:fillRef idx="0">
          <a:schemeClr val="accent2"/>
        </a:fillRef>
        <a:effectRef idx="0">
          <a:scrgbClr r="0" g="0" b="0"/>
        </a:effectRef>
        <a:fontRef idx="minor"/>
      </dsp:style>
      <dsp:txXfrm>
        <a:off x="1391372" y="406834"/>
        <a:ext cx="2958676" cy="481241"/>
      </dsp:txXfrm>
    </dsp:sp>
    <dsp:sp modelId="{AB3A8128-6C86-49B7-B5CC-0153888815E5}">
      <dsp:nvSpPr>
        <dsp:cNvPr id="11" name="任意多边形 10"/>
        <dsp:cNvSpPr/>
      </dsp:nvSpPr>
      <dsp:spPr bwMode="white">
        <a:xfrm>
          <a:off x="2375911" y="406834"/>
          <a:ext cx="1974138" cy="481241"/>
        </a:xfrm>
        <a:custGeom>
          <a:avLst/>
          <a:gdLst/>
          <a:ahLst/>
          <a:cxnLst/>
          <a:pathLst>
            <a:path w="3109" h="758">
              <a:moveTo>
                <a:pt x="3109" y="0"/>
              </a:moveTo>
              <a:lnTo>
                <a:pt x="3109" y="623"/>
              </a:lnTo>
              <a:lnTo>
                <a:pt x="0" y="623"/>
              </a:lnTo>
              <a:lnTo>
                <a:pt x="0" y="758"/>
              </a:lnTo>
            </a:path>
          </a:pathLst>
        </a:custGeom>
      </dsp:spPr>
      <dsp:style>
        <a:lnRef idx="2">
          <a:schemeClr val="accent2">
            <a:shade val="60000"/>
          </a:schemeClr>
        </a:lnRef>
        <a:fillRef idx="0">
          <a:schemeClr val="accent2"/>
        </a:fillRef>
        <a:effectRef idx="0">
          <a:scrgbClr r="0" g="0" b="0"/>
        </a:effectRef>
        <a:fontRef idx="minor"/>
      </dsp:style>
      <dsp:txXfrm>
        <a:off x="2375911" y="406834"/>
        <a:ext cx="1974138" cy="481241"/>
      </dsp:txXfrm>
    </dsp:sp>
    <dsp:sp modelId="{68528BBF-DC6F-4FE0-9397-805C8B93B7E0}">
      <dsp:nvSpPr>
        <dsp:cNvPr id="14" name="任意多边形 13"/>
        <dsp:cNvSpPr/>
      </dsp:nvSpPr>
      <dsp:spPr bwMode="white">
        <a:xfrm>
          <a:off x="3360449" y="406834"/>
          <a:ext cx="989599" cy="481241"/>
        </a:xfrm>
        <a:custGeom>
          <a:avLst/>
          <a:gdLst/>
          <a:ahLst/>
          <a:cxnLst/>
          <a:pathLst>
            <a:path w="1558" h="758">
              <a:moveTo>
                <a:pt x="1558" y="0"/>
              </a:moveTo>
              <a:lnTo>
                <a:pt x="1558" y="623"/>
              </a:lnTo>
              <a:lnTo>
                <a:pt x="0" y="623"/>
              </a:lnTo>
              <a:lnTo>
                <a:pt x="0" y="758"/>
              </a:lnTo>
            </a:path>
          </a:pathLst>
        </a:custGeom>
      </dsp:spPr>
      <dsp:style>
        <a:lnRef idx="2">
          <a:schemeClr val="accent2">
            <a:shade val="60000"/>
          </a:schemeClr>
        </a:lnRef>
        <a:fillRef idx="0">
          <a:schemeClr val="accent2"/>
        </a:fillRef>
        <a:effectRef idx="0">
          <a:scrgbClr r="0" g="0" b="0"/>
        </a:effectRef>
        <a:fontRef idx="minor"/>
      </dsp:style>
      <dsp:txXfrm>
        <a:off x="3360449" y="406834"/>
        <a:ext cx="989599" cy="481241"/>
      </dsp:txXfrm>
    </dsp:sp>
    <dsp:sp modelId="{B71527C3-4C65-4BF0-B8D5-4BADDCE41901}">
      <dsp:nvSpPr>
        <dsp:cNvPr id="17" name="任意多边形 16"/>
        <dsp:cNvSpPr/>
      </dsp:nvSpPr>
      <dsp:spPr bwMode="white">
        <a:xfrm>
          <a:off x="4344988" y="406834"/>
          <a:ext cx="5061" cy="481241"/>
        </a:xfrm>
        <a:custGeom>
          <a:avLst/>
          <a:gdLst/>
          <a:ahLst/>
          <a:cxnLst/>
          <a:pathLst>
            <a:path w="8" h="758">
              <a:moveTo>
                <a:pt x="8" y="0"/>
              </a:moveTo>
              <a:lnTo>
                <a:pt x="8" y="623"/>
              </a:lnTo>
              <a:lnTo>
                <a:pt x="0" y="623"/>
              </a:lnTo>
              <a:lnTo>
                <a:pt x="0" y="758"/>
              </a:lnTo>
            </a:path>
          </a:pathLst>
        </a:custGeom>
      </dsp:spPr>
      <dsp:style>
        <a:lnRef idx="2">
          <a:schemeClr val="accent2">
            <a:shade val="60000"/>
          </a:schemeClr>
        </a:lnRef>
        <a:fillRef idx="0">
          <a:schemeClr val="accent2"/>
        </a:fillRef>
        <a:effectRef idx="0">
          <a:scrgbClr r="0" g="0" b="0"/>
        </a:effectRef>
        <a:fontRef idx="minor"/>
      </dsp:style>
      <dsp:txXfrm>
        <a:off x="4344988" y="406834"/>
        <a:ext cx="5061" cy="481241"/>
      </dsp:txXfrm>
    </dsp:sp>
    <dsp:sp modelId="{74C30C75-BA36-4D2B-AA9E-36EF163E2C64}">
      <dsp:nvSpPr>
        <dsp:cNvPr id="20" name="任意多边形 19"/>
        <dsp:cNvSpPr/>
      </dsp:nvSpPr>
      <dsp:spPr bwMode="white">
        <a:xfrm>
          <a:off x="4350049" y="406834"/>
          <a:ext cx="979477" cy="481241"/>
        </a:xfrm>
        <a:custGeom>
          <a:avLst/>
          <a:gdLst/>
          <a:ahLst/>
          <a:cxnLst/>
          <a:pathLst>
            <a:path w="1542" h="758">
              <a:moveTo>
                <a:pt x="0" y="0"/>
              </a:moveTo>
              <a:lnTo>
                <a:pt x="0" y="623"/>
              </a:lnTo>
              <a:lnTo>
                <a:pt x="1542" y="623"/>
              </a:lnTo>
              <a:lnTo>
                <a:pt x="1542" y="758"/>
              </a:lnTo>
            </a:path>
          </a:pathLst>
        </a:custGeom>
      </dsp:spPr>
      <dsp:style>
        <a:lnRef idx="2">
          <a:schemeClr val="accent2">
            <a:shade val="60000"/>
          </a:schemeClr>
        </a:lnRef>
        <a:fillRef idx="0">
          <a:schemeClr val="accent2"/>
        </a:fillRef>
        <a:effectRef idx="0">
          <a:scrgbClr r="0" g="0" b="0"/>
        </a:effectRef>
        <a:fontRef idx="minor"/>
      </dsp:style>
      <dsp:txXfrm>
        <a:off x="4350049" y="406834"/>
        <a:ext cx="979477" cy="481241"/>
      </dsp:txXfrm>
    </dsp:sp>
    <dsp:sp modelId="{69521351-3421-4EA0-A912-4812D69BC1E2}">
      <dsp:nvSpPr>
        <dsp:cNvPr id="23" name="任意多边形 22"/>
        <dsp:cNvSpPr/>
      </dsp:nvSpPr>
      <dsp:spPr bwMode="white">
        <a:xfrm>
          <a:off x="4350049" y="406834"/>
          <a:ext cx="1964016" cy="481241"/>
        </a:xfrm>
        <a:custGeom>
          <a:avLst/>
          <a:gdLst/>
          <a:ahLst/>
          <a:cxnLst/>
          <a:pathLst>
            <a:path w="3093" h="758">
              <a:moveTo>
                <a:pt x="0" y="0"/>
              </a:moveTo>
              <a:lnTo>
                <a:pt x="0" y="623"/>
              </a:lnTo>
              <a:lnTo>
                <a:pt x="3093" y="623"/>
              </a:lnTo>
              <a:lnTo>
                <a:pt x="3093" y="758"/>
              </a:lnTo>
            </a:path>
          </a:pathLst>
        </a:custGeom>
      </dsp:spPr>
      <dsp:style>
        <a:lnRef idx="2">
          <a:schemeClr val="accent2">
            <a:shade val="60000"/>
          </a:schemeClr>
        </a:lnRef>
        <a:fillRef idx="0">
          <a:schemeClr val="accent2"/>
        </a:fillRef>
        <a:effectRef idx="0">
          <a:scrgbClr r="0" g="0" b="0"/>
        </a:effectRef>
        <a:fontRef idx="minor"/>
      </dsp:style>
      <dsp:txXfrm>
        <a:off x="4350049" y="406834"/>
        <a:ext cx="1964016" cy="481241"/>
      </dsp:txXfrm>
    </dsp:sp>
    <dsp:sp modelId="{74381419-ED20-47A0-8D3A-A58B50886B55}">
      <dsp:nvSpPr>
        <dsp:cNvPr id="26" name="任意多边形 25"/>
        <dsp:cNvSpPr/>
      </dsp:nvSpPr>
      <dsp:spPr bwMode="white">
        <a:xfrm>
          <a:off x="4350049" y="406834"/>
          <a:ext cx="2948554" cy="481241"/>
        </a:xfrm>
        <a:custGeom>
          <a:avLst/>
          <a:gdLst/>
          <a:ahLst/>
          <a:cxnLst/>
          <a:pathLst>
            <a:path w="4643" h="758">
              <a:moveTo>
                <a:pt x="0" y="0"/>
              </a:moveTo>
              <a:lnTo>
                <a:pt x="0" y="623"/>
              </a:lnTo>
              <a:lnTo>
                <a:pt x="4643" y="623"/>
              </a:lnTo>
              <a:lnTo>
                <a:pt x="4643" y="758"/>
              </a:lnTo>
            </a:path>
          </a:pathLst>
        </a:custGeom>
      </dsp:spPr>
      <dsp:style>
        <a:lnRef idx="2">
          <a:schemeClr val="accent2">
            <a:shade val="60000"/>
          </a:schemeClr>
        </a:lnRef>
        <a:fillRef idx="0">
          <a:schemeClr val="accent2"/>
        </a:fillRef>
        <a:effectRef idx="0">
          <a:scrgbClr r="0" g="0" b="0"/>
        </a:effectRef>
        <a:fontRef idx="minor"/>
      </dsp:style>
      <dsp:txXfrm>
        <a:off x="4350049" y="406834"/>
        <a:ext cx="2948554" cy="481241"/>
      </dsp:txXfrm>
    </dsp:sp>
    <dsp:sp modelId="{1A712C3D-82E9-41F3-8565-A049978A1087}">
      <dsp:nvSpPr>
        <dsp:cNvPr id="29" name="任意多边形 28"/>
        <dsp:cNvSpPr/>
      </dsp:nvSpPr>
      <dsp:spPr bwMode="white">
        <a:xfrm>
          <a:off x="4350049" y="406834"/>
          <a:ext cx="3933092" cy="481241"/>
        </a:xfrm>
        <a:custGeom>
          <a:avLst/>
          <a:gdLst/>
          <a:ahLst/>
          <a:cxnLst/>
          <a:pathLst>
            <a:path w="6194" h="758">
              <a:moveTo>
                <a:pt x="0" y="0"/>
              </a:moveTo>
              <a:lnTo>
                <a:pt x="0" y="623"/>
              </a:lnTo>
              <a:lnTo>
                <a:pt x="6194" y="623"/>
              </a:lnTo>
              <a:lnTo>
                <a:pt x="6194" y="758"/>
              </a:lnTo>
            </a:path>
          </a:pathLst>
        </a:custGeom>
      </dsp:spPr>
      <dsp:style>
        <a:lnRef idx="2">
          <a:schemeClr val="accent2">
            <a:shade val="60000"/>
          </a:schemeClr>
        </a:lnRef>
        <a:fillRef idx="0">
          <a:schemeClr val="accent2"/>
        </a:fillRef>
        <a:effectRef idx="0">
          <a:scrgbClr r="0" g="0" b="0"/>
        </a:effectRef>
        <a:fontRef idx="minor"/>
      </dsp:style>
      <dsp:txXfrm>
        <a:off x="4350049" y="406834"/>
        <a:ext cx="3933092" cy="481241"/>
      </dsp:txXfrm>
    </dsp:sp>
    <dsp:sp modelId="{AE79172D-D441-42BB-84EA-E3D989670DED}">
      <dsp:nvSpPr>
        <dsp:cNvPr id="3" name="矩形 2"/>
        <dsp:cNvSpPr/>
      </dsp:nvSpPr>
      <dsp:spPr bwMode="white">
        <a:xfrm>
          <a:off x="3943214" y="0"/>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a:solidFill>
                <a:schemeClr val="dk1"/>
              </a:solidFill>
            </a:rPr>
            <a:t>GMS</a:t>
          </a:r>
          <a:endParaRPr lang="zh-CN" altLang="en-US">
            <a:solidFill>
              <a:schemeClr val="dk1"/>
            </a:solidFill>
          </a:endParaRPr>
        </a:p>
      </dsp:txBody>
      <dsp:txXfrm>
        <a:off x="3943214" y="0"/>
        <a:ext cx="813668" cy="406834"/>
      </dsp:txXfrm>
    </dsp:sp>
    <dsp:sp modelId="{43B7C837-49D6-40CE-BBAB-953D9E4BA7ED}">
      <dsp:nvSpPr>
        <dsp:cNvPr id="6" name="矩形 5"/>
        <dsp:cNvSpPr/>
      </dsp:nvSpPr>
      <dsp:spPr bwMode="white">
        <a:xfrm>
          <a:off x="0"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a:solidFill>
                <a:schemeClr val="dk1"/>
              </a:solidFill>
            </a:rPr>
            <a:t>CTS</a:t>
          </a:r>
          <a:endParaRPr lang="en-US" altLang="zh-CN">
            <a:solidFill>
              <a:schemeClr val="dk1"/>
            </a:solidFill>
          </a:endParaRPr>
        </a:p>
      </dsp:txBody>
      <dsp:txXfrm>
        <a:off x="0" y="888075"/>
        <a:ext cx="813668" cy="406834"/>
      </dsp:txXfrm>
    </dsp:sp>
    <dsp:sp modelId="{08A0D1D2-3A20-4D63-8E35-B7C8B6B16D48}">
      <dsp:nvSpPr>
        <dsp:cNvPr id="9" name="矩形 8"/>
        <dsp:cNvSpPr/>
      </dsp:nvSpPr>
      <dsp:spPr bwMode="white">
        <a:xfrm>
          <a:off x="984538"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solidFill>
                <a:schemeClr val="dk1"/>
              </a:solidFill>
            </a:rPr>
            <a:t>CTS verifier</a:t>
          </a:r>
          <a:endParaRPr lang="zh-CN" altLang="en-US">
            <a:solidFill>
              <a:schemeClr val="dk1"/>
            </a:solidFill>
          </a:endParaRPr>
        </a:p>
      </dsp:txBody>
      <dsp:txXfrm>
        <a:off x="984538" y="888075"/>
        <a:ext cx="813668" cy="406834"/>
      </dsp:txXfrm>
    </dsp:sp>
    <dsp:sp modelId="{7D64F4A3-0E55-47AC-A59B-9D5A9DC25552}">
      <dsp:nvSpPr>
        <dsp:cNvPr id="12" name="矩形 11"/>
        <dsp:cNvSpPr/>
      </dsp:nvSpPr>
      <dsp:spPr bwMode="white">
        <a:xfrm>
          <a:off x="1969077"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solidFill>
                <a:schemeClr val="dk1"/>
              </a:solidFill>
            </a:rPr>
            <a:t>GTS</a:t>
          </a:r>
          <a:endParaRPr lang="zh-CN" altLang="en-US">
            <a:solidFill>
              <a:schemeClr val="dk1"/>
            </a:solidFill>
          </a:endParaRPr>
        </a:p>
      </dsp:txBody>
      <dsp:txXfrm>
        <a:off x="1969077" y="888075"/>
        <a:ext cx="813668" cy="406834"/>
      </dsp:txXfrm>
    </dsp:sp>
    <dsp:sp modelId="{B7B3F47F-A995-453D-8C8F-87599E7E5EEF}">
      <dsp:nvSpPr>
        <dsp:cNvPr id="15" name="矩形 14"/>
        <dsp:cNvSpPr/>
      </dsp:nvSpPr>
      <dsp:spPr bwMode="white">
        <a:xfrm>
          <a:off x="2953615"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GTS verifier</a:t>
          </a:r>
          <a:endParaRPr altLang="en-US">
            <a:solidFill>
              <a:schemeClr val="dk1"/>
            </a:solidFill>
          </a:endParaRPr>
        </a:p>
      </dsp:txBody>
      <dsp:txXfrm>
        <a:off x="2953615" y="888075"/>
        <a:ext cx="813668" cy="406834"/>
      </dsp:txXfrm>
    </dsp:sp>
    <dsp:sp modelId="{4D96E017-A301-4EFD-9A76-7ADB0C9568D3}">
      <dsp:nvSpPr>
        <dsp:cNvPr id="18" name="矩形 17"/>
        <dsp:cNvSpPr/>
      </dsp:nvSpPr>
      <dsp:spPr bwMode="white">
        <a:xfrm>
          <a:off x="3938153"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VTS</a:t>
          </a:r>
          <a:endParaRPr altLang="en-US">
            <a:solidFill>
              <a:schemeClr val="dk1"/>
            </a:solidFill>
          </a:endParaRPr>
        </a:p>
      </dsp:txBody>
      <dsp:txXfrm>
        <a:off x="3938153" y="888075"/>
        <a:ext cx="813668" cy="406834"/>
      </dsp:txXfrm>
    </dsp:sp>
    <dsp:sp modelId="{1926E7BE-0D8A-41B2-B6F1-1B42AA6E836E}">
      <dsp:nvSpPr>
        <dsp:cNvPr id="21" name="矩形 20"/>
        <dsp:cNvSpPr/>
      </dsp:nvSpPr>
      <dsp:spPr bwMode="white">
        <a:xfrm>
          <a:off x="4922692"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GSI</a:t>
          </a:r>
          <a:endParaRPr altLang="en-US">
            <a:solidFill>
              <a:schemeClr val="dk1"/>
            </a:solidFill>
          </a:endParaRPr>
        </a:p>
      </dsp:txBody>
      <dsp:txXfrm>
        <a:off x="4922692" y="888075"/>
        <a:ext cx="813668" cy="406834"/>
      </dsp:txXfrm>
    </dsp:sp>
    <dsp:sp modelId="{FE2DE58F-6120-4491-B8DC-37EC443BDFDF}">
      <dsp:nvSpPr>
        <dsp:cNvPr id="24" name="矩形 23"/>
        <dsp:cNvSpPr/>
      </dsp:nvSpPr>
      <dsp:spPr bwMode="white">
        <a:xfrm>
          <a:off x="5907230"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STS</a:t>
          </a:r>
          <a:endParaRPr altLang="en-US">
            <a:solidFill>
              <a:schemeClr val="dk1"/>
            </a:solidFill>
          </a:endParaRPr>
        </a:p>
      </dsp:txBody>
      <dsp:txXfrm>
        <a:off x="5907230" y="888075"/>
        <a:ext cx="813668" cy="406834"/>
      </dsp:txXfrm>
    </dsp:sp>
    <dsp:sp modelId="{C16D1B17-46A5-433F-B97D-AF94F312509C}">
      <dsp:nvSpPr>
        <dsp:cNvPr id="27" name="矩形 26"/>
        <dsp:cNvSpPr/>
      </dsp:nvSpPr>
      <dsp:spPr bwMode="white">
        <a:xfrm>
          <a:off x="6891769"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CDD</a:t>
          </a:r>
          <a:endParaRPr altLang="en-US">
            <a:solidFill>
              <a:schemeClr val="dk1"/>
            </a:solidFill>
          </a:endParaRPr>
        </a:p>
      </dsp:txBody>
      <dsp:txXfrm>
        <a:off x="6891769" y="888075"/>
        <a:ext cx="813668" cy="406834"/>
      </dsp:txXfrm>
    </dsp:sp>
    <dsp:sp modelId="{2948B209-3852-414E-9C56-3A1EBD0AC108}">
      <dsp:nvSpPr>
        <dsp:cNvPr id="30" name="矩形 29"/>
        <dsp:cNvSpPr/>
      </dsp:nvSpPr>
      <dsp:spPr bwMode="white">
        <a:xfrm>
          <a:off x="7876307" y="888075"/>
          <a:ext cx="813668" cy="40683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ltLang="en-US">
              <a:solidFill>
                <a:schemeClr val="dk1"/>
              </a:solidFill>
            </a:rPr>
            <a:t>apts-go</a:t>
          </a:r>
          <a:endParaRPr altLang="en-US">
            <a:solidFill>
              <a:schemeClr val="dk1"/>
            </a:solidFill>
          </a:endParaRPr>
        </a:p>
      </dsp:txBody>
      <dsp:txXfrm>
        <a:off x="7876307" y="888075"/>
        <a:ext cx="813668" cy="406834"/>
      </dsp:txXfrm>
    </dsp:sp>
    <dsp:sp modelId="{86420519-308D-4A6A-8FEA-6FB2E39BA448}">
      <dsp:nvSpPr>
        <dsp:cNvPr id="4" name="矩形 3" hidden="1"/>
        <dsp:cNvSpPr/>
      </dsp:nvSpPr>
      <dsp:spPr>
        <a:xfrm>
          <a:off x="3943214" y="0"/>
          <a:ext cx="162734" cy="406834"/>
        </a:xfrm>
        <a:prstGeom prst="rect">
          <a:avLst/>
        </a:prstGeom>
      </dsp:spPr>
      <dsp:txXfrm>
        <a:off x="3943214" y="0"/>
        <a:ext cx="162734" cy="406834"/>
      </dsp:txXfrm>
    </dsp:sp>
    <dsp:sp modelId="{9A037140-9B69-4B9F-A134-F2F2EB0F2E32}">
      <dsp:nvSpPr>
        <dsp:cNvPr id="7" name="矩形 6" hidden="1"/>
        <dsp:cNvSpPr/>
      </dsp:nvSpPr>
      <dsp:spPr>
        <a:xfrm>
          <a:off x="0" y="888075"/>
          <a:ext cx="162734" cy="406834"/>
        </a:xfrm>
        <a:prstGeom prst="rect">
          <a:avLst/>
        </a:prstGeom>
      </dsp:spPr>
      <dsp:txXfrm>
        <a:off x="0" y="888075"/>
        <a:ext cx="162734" cy="406834"/>
      </dsp:txXfrm>
    </dsp:sp>
    <dsp:sp modelId="{6238C53E-A961-488B-8FBD-6EC13507B069}">
      <dsp:nvSpPr>
        <dsp:cNvPr id="10" name="矩形 9" hidden="1"/>
        <dsp:cNvSpPr/>
      </dsp:nvSpPr>
      <dsp:spPr>
        <a:xfrm>
          <a:off x="984538" y="888075"/>
          <a:ext cx="162734" cy="406834"/>
        </a:xfrm>
        <a:prstGeom prst="rect">
          <a:avLst/>
        </a:prstGeom>
      </dsp:spPr>
      <dsp:txXfrm>
        <a:off x="984538" y="888075"/>
        <a:ext cx="162734" cy="406834"/>
      </dsp:txXfrm>
    </dsp:sp>
    <dsp:sp modelId="{5667CB49-EC34-46BC-AD2D-72F3BD95D049}">
      <dsp:nvSpPr>
        <dsp:cNvPr id="13" name="矩形 12" hidden="1"/>
        <dsp:cNvSpPr/>
      </dsp:nvSpPr>
      <dsp:spPr>
        <a:xfrm>
          <a:off x="1969077" y="888075"/>
          <a:ext cx="162734" cy="406834"/>
        </a:xfrm>
        <a:prstGeom prst="rect">
          <a:avLst/>
        </a:prstGeom>
      </dsp:spPr>
      <dsp:txXfrm>
        <a:off x="1969077" y="888075"/>
        <a:ext cx="162734" cy="406834"/>
      </dsp:txXfrm>
    </dsp:sp>
    <dsp:sp modelId="{F1315BF0-908C-468F-B030-059BEEF6CBA9}">
      <dsp:nvSpPr>
        <dsp:cNvPr id="16" name="矩形 15" hidden="1"/>
        <dsp:cNvSpPr/>
      </dsp:nvSpPr>
      <dsp:spPr>
        <a:xfrm>
          <a:off x="2953615" y="888075"/>
          <a:ext cx="162734" cy="406834"/>
        </a:xfrm>
        <a:prstGeom prst="rect">
          <a:avLst/>
        </a:prstGeom>
      </dsp:spPr>
      <dsp:txXfrm>
        <a:off x="2953615" y="888075"/>
        <a:ext cx="162734" cy="406834"/>
      </dsp:txXfrm>
    </dsp:sp>
    <dsp:sp modelId="{914226AF-B631-4E6B-A7F1-EF482B7FEB55}">
      <dsp:nvSpPr>
        <dsp:cNvPr id="19" name="矩形 18" hidden="1"/>
        <dsp:cNvSpPr/>
      </dsp:nvSpPr>
      <dsp:spPr>
        <a:xfrm>
          <a:off x="3938153" y="888075"/>
          <a:ext cx="162734" cy="406834"/>
        </a:xfrm>
        <a:prstGeom prst="rect">
          <a:avLst/>
        </a:prstGeom>
      </dsp:spPr>
      <dsp:txXfrm>
        <a:off x="3938153" y="888075"/>
        <a:ext cx="162734" cy="406834"/>
      </dsp:txXfrm>
    </dsp:sp>
    <dsp:sp modelId="{62181531-F18B-41D5-B7D6-6686658DB61F}">
      <dsp:nvSpPr>
        <dsp:cNvPr id="22" name="矩形 21" hidden="1"/>
        <dsp:cNvSpPr/>
      </dsp:nvSpPr>
      <dsp:spPr>
        <a:xfrm>
          <a:off x="4922692" y="888075"/>
          <a:ext cx="162734" cy="406834"/>
        </a:xfrm>
        <a:prstGeom prst="rect">
          <a:avLst/>
        </a:prstGeom>
      </dsp:spPr>
      <dsp:txXfrm>
        <a:off x="4922692" y="888075"/>
        <a:ext cx="162734" cy="406834"/>
      </dsp:txXfrm>
    </dsp:sp>
    <dsp:sp modelId="{36B5B82E-CEFB-4D23-A755-7BD431EE7BCD}">
      <dsp:nvSpPr>
        <dsp:cNvPr id="25" name="矩形 24" hidden="1"/>
        <dsp:cNvSpPr/>
      </dsp:nvSpPr>
      <dsp:spPr>
        <a:xfrm>
          <a:off x="5907230" y="888075"/>
          <a:ext cx="162734" cy="406834"/>
        </a:xfrm>
        <a:prstGeom prst="rect">
          <a:avLst/>
        </a:prstGeom>
      </dsp:spPr>
      <dsp:txXfrm>
        <a:off x="5907230" y="888075"/>
        <a:ext cx="162734" cy="406834"/>
      </dsp:txXfrm>
    </dsp:sp>
    <dsp:sp modelId="{97E667FA-721A-43A2-A29C-B2795EC1EC9D}">
      <dsp:nvSpPr>
        <dsp:cNvPr id="28" name="矩形 27" hidden="1"/>
        <dsp:cNvSpPr/>
      </dsp:nvSpPr>
      <dsp:spPr>
        <a:xfrm>
          <a:off x="6891769" y="888075"/>
          <a:ext cx="162734" cy="406834"/>
        </a:xfrm>
        <a:prstGeom prst="rect">
          <a:avLst/>
        </a:prstGeom>
      </dsp:spPr>
      <dsp:txXfrm>
        <a:off x="6891769" y="888075"/>
        <a:ext cx="162734" cy="406834"/>
      </dsp:txXfrm>
    </dsp:sp>
    <dsp:sp modelId="{26AE34B7-750B-43BF-BFE0-08E98B2BD515}">
      <dsp:nvSpPr>
        <dsp:cNvPr id="31" name="矩形 30" hidden="1"/>
        <dsp:cNvSpPr/>
      </dsp:nvSpPr>
      <dsp:spPr>
        <a:xfrm>
          <a:off x="7876307" y="888075"/>
          <a:ext cx="162734" cy="406834"/>
        </a:xfrm>
        <a:prstGeom prst="rect">
          <a:avLst/>
        </a:prstGeom>
      </dsp:spPr>
      <dsp:txXfrm>
        <a:off x="7876307" y="888075"/>
        <a:ext cx="162734" cy="406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24570" cy="3799840"/>
        <a:chOff x="0" y="0"/>
        <a:chExt cx="8624570" cy="3799840"/>
      </a:xfrm>
    </dsp:grpSpPr>
    <dsp:sp modelId="{B52502C2-594A-4A13-A5FF-5CD5841BD847}">
      <dsp:nvSpPr>
        <dsp:cNvPr id="3" name="椭圆 2"/>
        <dsp:cNvSpPr/>
      </dsp:nvSpPr>
      <dsp:spPr bwMode="white">
        <a:xfrm>
          <a:off x="3890278" y="2955826"/>
          <a:ext cx="844014" cy="844014"/>
        </a:xfrm>
        <a:prstGeom prst="ellipse">
          <a:avLst/>
        </a:prstGeom>
      </dsp:spPr>
      <dsp:style>
        <a:lnRef idx="2">
          <a:schemeClr val="lt1"/>
        </a:lnRef>
        <a:fillRef idx="1">
          <a:schemeClr val="accent2"/>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ltLang="zh-CN"/>
            <a:t>GMS</a:t>
          </a:r>
          <a:r>
            <a:rPr lang="zh-CN" altLang="en-US"/>
            <a:t>主负责人</a:t>
          </a:r>
          <a:endParaRPr lang="zh-CN" altLang="en-US"/>
        </a:p>
      </dsp:txBody>
      <dsp:txXfrm>
        <a:off x="3890278" y="2955826"/>
        <a:ext cx="844014" cy="844014"/>
      </dsp:txXfrm>
    </dsp:sp>
    <dsp:sp modelId="{B849A6F3-9933-4C36-AF65-6098308CBC3C}">
      <dsp:nvSpPr>
        <dsp:cNvPr id="4" name="左箭头 3"/>
        <dsp:cNvSpPr/>
      </dsp:nvSpPr>
      <dsp:spPr bwMode="white">
        <a:xfrm rot="10799999">
          <a:off x="1281779" y="3257561"/>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0799999">
        <a:off x="1281779" y="3257561"/>
        <a:ext cx="2534737" cy="240544"/>
      </dsp:txXfrm>
    </dsp:sp>
    <dsp:sp modelId="{B1756079-1332-4090-9A47-D2C0EDB7FB22}">
      <dsp:nvSpPr>
        <dsp:cNvPr id="5" name="圆角矩形 4"/>
        <dsp:cNvSpPr/>
      </dsp:nvSpPr>
      <dsp:spPr bwMode="white">
        <a:xfrm>
          <a:off x="807110" y="3057108"/>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应用</a:t>
          </a:r>
          <a:endParaRPr lang="zh-CN" altLang="en-US"/>
        </a:p>
      </dsp:txBody>
      <dsp:txXfrm>
        <a:off x="807110" y="3057108"/>
        <a:ext cx="801813" cy="641451"/>
      </dsp:txXfrm>
    </dsp:sp>
    <dsp:sp modelId="{8A478794-BDE0-4AD6-9479-89CDBFC37EB7}">
      <dsp:nvSpPr>
        <dsp:cNvPr id="6" name="左箭头 5"/>
        <dsp:cNvSpPr/>
      </dsp:nvSpPr>
      <dsp:spPr bwMode="white">
        <a:xfrm rot="11999999">
          <a:off x="1388109" y="2654532"/>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1999999">
        <a:off x="1388109" y="2654532"/>
        <a:ext cx="2534737" cy="240544"/>
      </dsp:txXfrm>
    </dsp:sp>
    <dsp:sp modelId="{3868CDED-247C-4EE9-95A2-ED400A267946}">
      <dsp:nvSpPr>
        <dsp:cNvPr id="7" name="圆角矩形 6"/>
        <dsp:cNvSpPr/>
      </dsp:nvSpPr>
      <dsp:spPr bwMode="white">
        <a:xfrm>
          <a:off x="994320" y="1995385"/>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系统</a:t>
          </a:r>
          <a:endParaRPr lang="zh-CN" altLang="en-US"/>
        </a:p>
      </dsp:txBody>
      <dsp:txXfrm>
        <a:off x="994320" y="1995385"/>
        <a:ext cx="801813" cy="641451"/>
      </dsp:txXfrm>
    </dsp:sp>
    <dsp:sp modelId="{D0718308-59AC-43E6-A882-4828EE4494C2}">
      <dsp:nvSpPr>
        <dsp:cNvPr id="8" name="左箭头 7"/>
        <dsp:cNvSpPr/>
      </dsp:nvSpPr>
      <dsp:spPr bwMode="white">
        <a:xfrm rot="13199999">
          <a:off x="1694274" y="2124238"/>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3199999">
        <a:off x="1694274" y="2124238"/>
        <a:ext cx="2534737" cy="240544"/>
      </dsp:txXfrm>
    </dsp:sp>
    <dsp:sp modelId="{5E0D0BC9-3E91-4623-8C1A-C4A70EB3594B}">
      <dsp:nvSpPr>
        <dsp:cNvPr id="9" name="圆角矩形 8"/>
        <dsp:cNvSpPr/>
      </dsp:nvSpPr>
      <dsp:spPr bwMode="white">
        <a:xfrm>
          <a:off x="1533371" y="1061722"/>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驱动</a:t>
          </a:r>
          <a:endParaRPr lang="zh-CN" altLang="en-US"/>
        </a:p>
      </dsp:txBody>
      <dsp:txXfrm>
        <a:off x="1533371" y="1061722"/>
        <a:ext cx="801813" cy="641451"/>
      </dsp:txXfrm>
    </dsp:sp>
    <dsp:sp modelId="{08E7B839-5694-444F-83DB-0EDBA6FDB6BE}">
      <dsp:nvSpPr>
        <dsp:cNvPr id="10" name="左箭头 9"/>
        <dsp:cNvSpPr/>
      </dsp:nvSpPr>
      <dsp:spPr bwMode="white">
        <a:xfrm rot="14399999">
          <a:off x="2163347" y="1730639"/>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4399999">
        <a:off x="2163347" y="1730639"/>
        <a:ext cx="2534737" cy="240544"/>
      </dsp:txXfrm>
    </dsp:sp>
    <dsp:sp modelId="{872B7C3C-BD3F-4791-84F4-A812C23AF1CF}">
      <dsp:nvSpPr>
        <dsp:cNvPr id="11" name="圆角矩形 10"/>
        <dsp:cNvSpPr/>
      </dsp:nvSpPr>
      <dsp:spPr bwMode="white">
        <a:xfrm>
          <a:off x="2359244" y="368732"/>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a:sym typeface="+mn-ea"/>
            </a:rPr>
            <a:t>测</a:t>
          </a:r>
          <a:r>
            <a:rPr lang="zh-CN">
              <a:sym typeface="+mn-ea"/>
            </a:rPr>
            <a:t>试</a:t>
          </a:r>
          <a:endParaRPr lang="zh-CN"/>
        </a:p>
      </dsp:txBody>
      <dsp:txXfrm>
        <a:off x="2359244" y="368732"/>
        <a:ext cx="801813" cy="641451"/>
      </dsp:txXfrm>
    </dsp:sp>
    <dsp:sp modelId="{20033596-257E-401A-B001-96E7D601EC16}">
      <dsp:nvSpPr>
        <dsp:cNvPr id="12" name="左箭头 11"/>
        <dsp:cNvSpPr/>
      </dsp:nvSpPr>
      <dsp:spPr bwMode="white">
        <a:xfrm rot="15599999">
          <a:off x="2738751" y="1521209"/>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5599999">
        <a:off x="2738751" y="1521209"/>
        <a:ext cx="2534737" cy="240544"/>
      </dsp:txXfrm>
    </dsp:sp>
    <dsp:sp modelId="{FFE268B8-A339-488A-87B6-F6806E7827AD}">
      <dsp:nvSpPr>
        <dsp:cNvPr id="13" name="圆角矩形 12"/>
        <dsp:cNvSpPr/>
      </dsp:nvSpPr>
      <dsp:spPr bwMode="white">
        <a:xfrm>
          <a:off x="3372328" y="0"/>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供应商</a:t>
          </a:r>
          <a:r>
            <a:rPr lang="en-US" altLang="zh-CN"/>
            <a:t>(camera)</a:t>
          </a:r>
          <a:endParaRPr lang="en-US" altLang="zh-CN"/>
        </a:p>
      </dsp:txBody>
      <dsp:txXfrm>
        <a:off x="3372328" y="0"/>
        <a:ext cx="801813" cy="641451"/>
      </dsp:txXfrm>
    </dsp:sp>
    <dsp:sp modelId="{FBA524C9-DE5F-4082-B8E2-0863E5B18145}">
      <dsp:nvSpPr>
        <dsp:cNvPr id="14" name="左箭头 13"/>
        <dsp:cNvSpPr/>
      </dsp:nvSpPr>
      <dsp:spPr bwMode="white">
        <a:xfrm rot="-4800000">
          <a:off x="3351082" y="1521209"/>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4800000">
        <a:off x="3351082" y="1521209"/>
        <a:ext cx="2534737" cy="240544"/>
      </dsp:txXfrm>
    </dsp:sp>
    <dsp:sp modelId="{E5CEAA1A-9D40-4CD8-8CCD-A992D7952A6E}">
      <dsp:nvSpPr>
        <dsp:cNvPr id="15" name="圆角矩形 14"/>
        <dsp:cNvSpPr/>
      </dsp:nvSpPr>
      <dsp:spPr bwMode="white">
        <a:xfrm>
          <a:off x="4450429" y="0"/>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a:t>qcom/mtk</a:t>
          </a:r>
          <a:endParaRPr lang="en-US" altLang="zh-CN"/>
        </a:p>
      </dsp:txBody>
      <dsp:txXfrm>
        <a:off x="4450429" y="0"/>
        <a:ext cx="801813" cy="641451"/>
      </dsp:txXfrm>
    </dsp:sp>
    <dsp:sp modelId="{6F8B9FB4-9222-43E9-8D12-61A3C3E546B4}">
      <dsp:nvSpPr>
        <dsp:cNvPr id="16" name="左箭头 15"/>
        <dsp:cNvSpPr/>
      </dsp:nvSpPr>
      <dsp:spPr bwMode="white">
        <a:xfrm rot="-3600000">
          <a:off x="3926485" y="1730639"/>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3600000">
        <a:off x="3926485" y="1730639"/>
        <a:ext cx="2534737" cy="240544"/>
      </dsp:txXfrm>
    </dsp:sp>
    <dsp:sp modelId="{2E1DBAAD-419A-47A9-8687-01465A4F87A7}">
      <dsp:nvSpPr>
        <dsp:cNvPr id="17" name="圆角矩形 16"/>
        <dsp:cNvSpPr/>
      </dsp:nvSpPr>
      <dsp:spPr bwMode="white">
        <a:xfrm>
          <a:off x="5463513" y="368732"/>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a:t>android</a:t>
          </a:r>
          <a:endParaRPr lang="en-US" altLang="zh-CN"/>
        </a:p>
      </dsp:txBody>
      <dsp:txXfrm>
        <a:off x="5463513" y="368732"/>
        <a:ext cx="801813" cy="641451"/>
      </dsp:txXfrm>
    </dsp:sp>
    <dsp:sp modelId="{5B421699-B0C3-45C9-80A9-730CB5DA8C48}">
      <dsp:nvSpPr>
        <dsp:cNvPr id="18" name="左箭头 17"/>
        <dsp:cNvSpPr/>
      </dsp:nvSpPr>
      <dsp:spPr bwMode="white">
        <a:xfrm rot="-2400000">
          <a:off x="4395558" y="2124238"/>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2400000">
        <a:off x="4395558" y="2124238"/>
        <a:ext cx="2534737" cy="240544"/>
      </dsp:txXfrm>
    </dsp:sp>
    <dsp:sp modelId="{A8762088-C9F3-4BDB-9CE3-E4B297951564}">
      <dsp:nvSpPr>
        <dsp:cNvPr id="19" name="圆角矩形 18"/>
        <dsp:cNvSpPr/>
      </dsp:nvSpPr>
      <dsp:spPr bwMode="white">
        <a:xfrm>
          <a:off x="6289386" y="1061722"/>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代理</a:t>
          </a:r>
          <a:endParaRPr lang="zh-CN" altLang="en-US"/>
        </a:p>
      </dsp:txBody>
      <dsp:txXfrm>
        <a:off x="6289386" y="1061722"/>
        <a:ext cx="801813" cy="641451"/>
      </dsp:txXfrm>
    </dsp:sp>
    <dsp:sp modelId="{7D6A3A1D-2DE0-47FF-9AF7-5208B7459700}">
      <dsp:nvSpPr>
        <dsp:cNvPr id="20" name="左箭头 19"/>
        <dsp:cNvSpPr/>
      </dsp:nvSpPr>
      <dsp:spPr bwMode="white">
        <a:xfrm rot="-1200000">
          <a:off x="4701724" y="2654532"/>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rot="-1200000">
        <a:off x="4701724" y="2654532"/>
        <a:ext cx="2534737" cy="240544"/>
      </dsp:txXfrm>
    </dsp:sp>
    <dsp:sp modelId="{AD394C46-0BC8-44EA-810F-262B65439456}">
      <dsp:nvSpPr>
        <dsp:cNvPr id="21" name="圆角矩形 20"/>
        <dsp:cNvSpPr/>
      </dsp:nvSpPr>
      <dsp:spPr bwMode="white">
        <a:xfrm>
          <a:off x="6828437" y="1995385"/>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a:t>商务</a:t>
          </a:r>
          <a:endParaRPr lang="zh-CN" altLang="en-US"/>
        </a:p>
      </dsp:txBody>
      <dsp:txXfrm>
        <a:off x="6828437" y="1995385"/>
        <a:ext cx="801813" cy="641451"/>
      </dsp:txXfrm>
    </dsp:sp>
    <dsp:sp modelId="{FD5E17C3-837F-4912-B8D5-D2B06CB598DA}">
      <dsp:nvSpPr>
        <dsp:cNvPr id="22" name="左箭头 21"/>
        <dsp:cNvSpPr/>
      </dsp:nvSpPr>
      <dsp:spPr bwMode="white">
        <a:xfrm>
          <a:off x="4808054" y="3257561"/>
          <a:ext cx="2534737" cy="240544"/>
        </a:xfrm>
        <a:prstGeom prst="lef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4808054" y="3257561"/>
        <a:ext cx="2534737" cy="240544"/>
      </dsp:txXfrm>
    </dsp:sp>
    <dsp:sp modelId="{42B478A5-A0F7-49D7-8862-466DD0D5371E}">
      <dsp:nvSpPr>
        <dsp:cNvPr id="23" name="圆角矩形 22"/>
        <dsp:cNvSpPr/>
      </dsp:nvSpPr>
      <dsp:spPr bwMode="white">
        <a:xfrm>
          <a:off x="7015647" y="3057108"/>
          <a:ext cx="801813" cy="641451"/>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a:t>....</a:t>
          </a:r>
          <a:endParaRPr lang="en-US" altLang="zh-CN"/>
        </a:p>
      </dsp:txBody>
      <dsp:txXfrm>
        <a:off x="7015647" y="3057108"/>
        <a:ext cx="801813" cy="641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30870" cy="2908935"/>
        <a:chOff x="0" y="0"/>
        <a:chExt cx="8230870" cy="2908935"/>
      </a:xfrm>
    </dsp:grpSpPr>
    <dsp:sp modelId="{5C766BF9-8E89-4CF9-B19C-78006AB9D0FF}">
      <dsp:nvSpPr>
        <dsp:cNvPr id="3" name="右箭头 2"/>
        <dsp:cNvSpPr/>
      </dsp:nvSpPr>
      <dsp:spPr bwMode="white">
        <a:xfrm>
          <a:off x="617315" y="0"/>
          <a:ext cx="6996239" cy="2908935"/>
        </a:xfrm>
        <a:prstGeom prst="rightArrow">
          <a:avLst/>
        </a:prstGeom>
      </dsp:spPr>
      <dsp:style>
        <a:lnRef idx="0">
          <a:schemeClr val="accent2"/>
        </a:lnRef>
        <a:fillRef idx="1">
          <a:schemeClr val="accent2">
            <a:tint val="40000"/>
          </a:schemeClr>
        </a:fillRef>
        <a:effectRef idx="0">
          <a:scrgbClr r="0" g="0" b="0"/>
        </a:effectRef>
        <a:fontRef idx="minor"/>
      </dsp:style>
      <dsp:txXfrm>
        <a:off x="617315" y="0"/>
        <a:ext cx="6996239" cy="2908935"/>
      </dsp:txXfrm>
    </dsp:sp>
    <dsp:sp modelId="{88977C2E-9DA8-43F7-869A-FA4A7946B9D0}">
      <dsp:nvSpPr>
        <dsp:cNvPr id="4" name="圆角矩形 3"/>
        <dsp:cNvSpPr/>
      </dsp:nvSpPr>
      <dsp:spPr bwMode="white">
        <a:xfrm>
          <a:off x="0" y="872681"/>
          <a:ext cx="2469261" cy="1163574"/>
        </a:xfrm>
        <a:prstGeom prst="roundRect">
          <a:avLst/>
        </a:prstGeom>
      </dsp:spPr>
      <dsp:style>
        <a:lnRef idx="2">
          <a:schemeClr val="lt1"/>
        </a:lnRef>
        <a:fillRef idx="1">
          <a:schemeClr val="accent2"/>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a:t>重视</a:t>
          </a:r>
          <a:endParaRPr lang="zh-CN" altLang="en-US"/>
        </a:p>
      </dsp:txBody>
      <dsp:txXfrm>
        <a:off x="0" y="872681"/>
        <a:ext cx="2469261" cy="1163574"/>
      </dsp:txXfrm>
    </dsp:sp>
    <dsp:sp modelId="{B0141BFD-552C-43F6-9DD9-B107954BE5A0}">
      <dsp:nvSpPr>
        <dsp:cNvPr id="5" name="圆角矩形 4"/>
        <dsp:cNvSpPr/>
      </dsp:nvSpPr>
      <dsp:spPr bwMode="white">
        <a:xfrm>
          <a:off x="2880805" y="872681"/>
          <a:ext cx="2469261" cy="1163574"/>
        </a:xfrm>
        <a:prstGeom prst="roundRect">
          <a:avLst/>
        </a:prstGeom>
      </dsp:spPr>
      <dsp:style>
        <a:lnRef idx="2">
          <a:schemeClr val="lt1"/>
        </a:lnRef>
        <a:fillRef idx="1">
          <a:schemeClr val="accent2"/>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a:t>投入资源</a:t>
          </a:r>
          <a:endParaRPr lang="zh-CN" altLang="en-US"/>
        </a:p>
      </dsp:txBody>
      <dsp:txXfrm>
        <a:off x="2880805" y="872681"/>
        <a:ext cx="2469261" cy="1163574"/>
      </dsp:txXfrm>
    </dsp:sp>
    <dsp:sp modelId="{42404743-5237-4B72-A3D1-12E21DAAED91}">
      <dsp:nvSpPr>
        <dsp:cNvPr id="6" name="圆角矩形 5"/>
        <dsp:cNvSpPr/>
      </dsp:nvSpPr>
      <dsp:spPr bwMode="white">
        <a:xfrm>
          <a:off x="5761609" y="872681"/>
          <a:ext cx="2469261" cy="1163574"/>
        </a:xfrm>
        <a:prstGeom prst="roundRect">
          <a:avLst/>
        </a:prstGeom>
      </dsp:spPr>
      <dsp:style>
        <a:lnRef idx="2">
          <a:schemeClr val="lt1"/>
        </a:lnRef>
        <a:fillRef idx="1">
          <a:schemeClr val="accent2"/>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a:t>合作</a:t>
          </a:r>
          <a:endParaRPr lang="zh-CN" altLang="en-US"/>
        </a:p>
      </dsp:txBody>
      <dsp:txXfrm>
        <a:off x="5761609" y="872681"/>
        <a:ext cx="2469261" cy="1163574"/>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09"/>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0"/>
            <a:ext cx="2946400" cy="496809"/>
          </a:xfrm>
          <a:prstGeom prst="rect">
            <a:avLst/>
          </a:prstGeom>
        </p:spPr>
        <p:txBody>
          <a:bodyPr vert="horz" lIns="91440" tIns="45720" rIns="91440" bIns="45720" rtlCol="0"/>
          <a:lstStyle>
            <a:lvl1pPr algn="r">
              <a:defRPr sz="1200"/>
            </a:lvl1pPr>
          </a:lstStyle>
          <a:p>
            <a:fld id="{C852FD92-038B-483C-BBB9-3F277EA5FDD7}" type="datetimeFigureOut">
              <a:rPr lang="zh-CN" altLang="en-US" smtClean="0"/>
            </a:fld>
            <a:endParaRPr lang="zh-CN" altLang="en-US"/>
          </a:p>
        </p:txBody>
      </p:sp>
      <p:sp>
        <p:nvSpPr>
          <p:cNvPr id="4" name="Footer Placeholder 3"/>
          <p:cNvSpPr>
            <a:spLocks noGrp="1"/>
          </p:cNvSpPr>
          <p:nvPr>
            <p:ph type="ftr" sz="quarter" idx="2"/>
          </p:nvPr>
        </p:nvSpPr>
        <p:spPr>
          <a:xfrm>
            <a:off x="0" y="9428242"/>
            <a:ext cx="2946400" cy="496809"/>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49688" y="9428242"/>
            <a:ext cx="2946400" cy="496809"/>
          </a:xfrm>
          <a:prstGeom prst="rect">
            <a:avLst/>
          </a:prstGeom>
        </p:spPr>
        <p:txBody>
          <a:bodyPr vert="horz" lIns="91440" tIns="45720" rIns="91440" bIns="45720" rtlCol="0" anchor="b"/>
          <a:lstStyle>
            <a:lvl1pPr algn="r">
              <a:defRPr sz="1200"/>
            </a:lvl1pPr>
          </a:lstStyle>
          <a:p>
            <a:fld id="{6AC52162-4A6B-49D1-BCCA-D0859E203B5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9C060960-5930-D642-AF9C-A42997528551}" type="datetimeFigureOut">
              <a:rPr lang="en-US" smtClean="0"/>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FE41C7F2-CC57-D749-8503-68AA35E8BB3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bwMode="auto">
          <a:noFill/>
          <a:ln>
            <a:solidFill>
              <a:srgbClr val="000000"/>
            </a:solidFill>
            <a:miter lim="800000"/>
          </a:ln>
        </p:spPr>
      </p:sp>
      <p:sp>
        <p:nvSpPr>
          <p:cNvPr id="717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171" name="灯片编号占位符 3"/>
          <p:cNvSpPr>
            <a:spLocks noGrp="1"/>
          </p:cNvSpPr>
          <p:nvPr>
            <p:ph type="sldNum" sz="quarter" idx="5"/>
          </p:nvPr>
        </p:nvSpPr>
        <p:spPr bwMode="auto">
          <a:noFill/>
          <a:ln>
            <a:miter lim="800000"/>
          </a:ln>
        </p:spPr>
        <p:txBody>
          <a:bodyPr wrap="square" numCol="1" anchorCtr="0" compatLnSpc="1"/>
          <a:lstStyle/>
          <a:p>
            <a:fld id="{48ED3F7F-30B6-4D4C-8981-89D796FECCAB}"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3" name="组合 27"/>
          <p:cNvGrpSpPr/>
          <p:nvPr userDrawn="1"/>
        </p:nvGrpSpPr>
        <p:grpSpPr bwMode="auto">
          <a:xfrm>
            <a:off x="1714500" y="2678906"/>
            <a:ext cx="5708650" cy="1157288"/>
            <a:chOff x="1757362" y="1957374"/>
            <a:chExt cx="4881601" cy="1400188"/>
          </a:xfrm>
        </p:grpSpPr>
        <p:pic>
          <p:nvPicPr>
            <p:cNvPr id="4" name="Picture 1" descr="E:\pic\小人\10_091012135422_1.jpg"/>
            <p:cNvPicPr>
              <a:picLocks noChangeAspect="1" noChangeArrowheads="1"/>
            </p:cNvPicPr>
            <p:nvPr/>
          </p:nvPicPr>
          <p:blipFill>
            <a:blip r:embed="rId2" cstate="print"/>
            <a:srcRect/>
            <a:stretch>
              <a:fillRect/>
            </a:stretch>
          </p:blipFill>
          <p:spPr bwMode="auto">
            <a:xfrm>
              <a:off x="1757362" y="1957374"/>
              <a:ext cx="1041740" cy="1400188"/>
            </a:xfrm>
            <a:prstGeom prst="rect">
              <a:avLst/>
            </a:prstGeom>
            <a:noFill/>
            <a:ln w="9525">
              <a:noFill/>
              <a:miter lim="800000"/>
              <a:headEnd/>
              <a:tailEnd/>
            </a:ln>
          </p:spPr>
        </p:pic>
        <p:grpSp>
          <p:nvGrpSpPr>
            <p:cNvPr id="5" name="Group 41"/>
            <p:cNvGrpSpPr/>
            <p:nvPr/>
          </p:nvGrpSpPr>
          <p:grpSpPr bwMode="auto">
            <a:xfrm>
              <a:off x="1928810" y="2286001"/>
              <a:ext cx="4710153" cy="719149"/>
              <a:chOff x="1296" y="1824"/>
              <a:chExt cx="2973" cy="432"/>
            </a:xfrm>
          </p:grpSpPr>
          <p:sp>
            <p:nvSpPr>
              <p:cNvPr id="6" name="AutoShape 42"/>
              <p:cNvSpPr>
                <a:spLocks noChangeArrowheads="1"/>
              </p:cNvSpPr>
              <p:nvPr/>
            </p:nvSpPr>
            <p:spPr bwMode="gray">
              <a:xfrm>
                <a:off x="1536" y="1899"/>
                <a:ext cx="2733" cy="286"/>
              </a:xfrm>
              <a:prstGeom prst="roundRect">
                <a:avLst>
                  <a:gd name="adj" fmla="val 16667"/>
                </a:avLst>
              </a:prstGeom>
              <a:noFill/>
              <a:ln w="28575" algn="ctr">
                <a:solidFill>
                  <a:srgbClr val="0070C0"/>
                </a:solidFill>
                <a:round/>
              </a:ln>
              <a:effectLst>
                <a:outerShdw dist="99190" dir="2388334" algn="ctr" rotWithShape="0">
                  <a:srgbClr val="DDDDDD">
                    <a:alpha val="50000"/>
                  </a:srgbClr>
                </a:outerShdw>
              </a:effectLst>
            </p:spPr>
            <p:txBody>
              <a:bodyPr wrap="none" anchor="ctr"/>
              <a:lstStyle/>
              <a:p>
                <a:pPr defTabSz="914400">
                  <a:defRPr/>
                </a:pPr>
                <a:endParaRPr lang="zh-CN" altLang="en-US" kern="0" dirty="0">
                  <a:solidFill>
                    <a:sysClr val="windowText" lastClr="000000"/>
                  </a:solidFill>
                </a:endParaRPr>
              </a:p>
            </p:txBody>
          </p:sp>
          <p:sp>
            <p:nvSpPr>
              <p:cNvPr id="7" name="AutoShape 43"/>
              <p:cNvSpPr>
                <a:spLocks noChangeArrowheads="1"/>
              </p:cNvSpPr>
              <p:nvPr/>
            </p:nvSpPr>
            <p:spPr bwMode="gray">
              <a:xfrm>
                <a:off x="1296" y="1824"/>
                <a:ext cx="432" cy="432"/>
              </a:xfrm>
              <a:prstGeom prst="diamond">
                <a:avLst/>
              </a:prstGeom>
              <a:solidFill>
                <a:srgbClr val="0070C0"/>
              </a:solidFill>
              <a:ln w="25400" algn="ctr">
                <a:solidFill>
                  <a:srgbClr val="FFFFFF"/>
                </a:solidFill>
                <a:miter lim="800000"/>
              </a:ln>
              <a:effectLst>
                <a:outerShdw dist="63500" dir="2212194" algn="ctr" rotWithShape="0">
                  <a:srgbClr val="333333">
                    <a:alpha val="50000"/>
                  </a:srgbClr>
                </a:outerShdw>
              </a:effectLst>
            </p:spPr>
            <p:txBody>
              <a:bodyPr wrap="none" anchor="ctr"/>
              <a:lstStyle/>
              <a:p>
                <a:pPr defTabSz="914400">
                  <a:defRPr/>
                </a:pPr>
                <a:endParaRPr lang="zh-CN" altLang="en-US" kern="0" dirty="0">
                  <a:solidFill>
                    <a:sysClr val="windowText" lastClr="000000"/>
                  </a:solidFill>
                </a:endParaRPr>
              </a:p>
            </p:txBody>
          </p:sp>
          <p:sp>
            <p:nvSpPr>
              <p:cNvPr id="8" name="Text Box 44"/>
              <p:cNvSpPr txBox="1">
                <a:spLocks noChangeArrowheads="1"/>
              </p:cNvSpPr>
              <p:nvPr/>
            </p:nvSpPr>
            <p:spPr bwMode="gray">
              <a:xfrm>
                <a:off x="1697" y="1922"/>
                <a:ext cx="2500" cy="313"/>
              </a:xfrm>
              <a:prstGeom prst="rect">
                <a:avLst/>
              </a:prstGeom>
              <a:noFill/>
              <a:ln w="9525" algn="ctr">
                <a:noFill/>
                <a:miter lim="800000"/>
              </a:ln>
              <a:effectLst/>
            </p:spPr>
            <p:txBody>
              <a:bodyPr>
                <a:spAutoFit/>
              </a:bodyPr>
              <a:lstStyle/>
              <a:p>
                <a:pPr algn="ctr" defTabSz="914400" eaLnBrk="0" fontAlgn="base" hangingPunct="0">
                  <a:spcBef>
                    <a:spcPct val="0"/>
                  </a:spcBef>
                  <a:spcAft>
                    <a:spcPct val="0"/>
                  </a:spcAft>
                  <a:defRPr/>
                </a:pPr>
                <a:endParaRPr lang="zh-CN" altLang="en-US" sz="2200" b="1" dirty="0">
                  <a:solidFill>
                    <a:srgbClr val="004D86"/>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 Box 45"/>
              <p:cNvSpPr txBox="1">
                <a:spLocks noChangeArrowheads="1"/>
              </p:cNvSpPr>
              <p:nvPr/>
            </p:nvSpPr>
            <p:spPr bwMode="gray">
              <a:xfrm>
                <a:off x="1439" y="1886"/>
                <a:ext cx="100" cy="358"/>
              </a:xfrm>
              <a:prstGeom prst="rect">
                <a:avLst/>
              </a:prstGeom>
              <a:noFill/>
              <a:ln w="9525" algn="ctr">
                <a:noFill/>
                <a:miter lim="800000"/>
              </a:ln>
              <a:effectLst/>
            </p:spPr>
            <p:txBody>
              <a:bodyPr wrap="none">
                <a:spAutoFit/>
              </a:bodyPr>
              <a:lstStyle/>
              <a:p>
                <a:pPr algn="ctr" defTabSz="914400" eaLnBrk="0" fontAlgn="base" hangingPunct="0">
                  <a:spcBef>
                    <a:spcPct val="0"/>
                  </a:spcBef>
                  <a:spcAft>
                    <a:spcPct val="0"/>
                  </a:spcAft>
                  <a:defRPr/>
                </a:pPr>
                <a:endParaRPr lang="en-US" altLang="zh-CN" sz="2600" dirty="0">
                  <a:solidFill>
                    <a:srgbClr val="FFFFFF"/>
                  </a:solidFill>
                </a:endParaRPr>
              </a:p>
            </p:txBody>
          </p:sp>
        </p:grpSp>
      </p:gr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9592" y="897564"/>
            <a:ext cx="7452320" cy="167677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1472" y="375031"/>
            <a:ext cx="8229600" cy="436946"/>
          </a:xfrm>
          <a:prstGeom prst="rect">
            <a:avLst/>
          </a:prstGeom>
        </p:spPr>
        <p:txBody>
          <a:bodyPr/>
          <a:lstStyle>
            <a:lvl1pPr>
              <a:defRPr sz="3600">
                <a:latin typeface="华文新魏" panose="02010800040101010101" pitchFamily="2" charset="-122"/>
                <a:ea typeface="华文新魏" panose="02010800040101010101" pitchFamily="2"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3" name="组合 27"/>
          <p:cNvGrpSpPr/>
          <p:nvPr userDrawn="1"/>
        </p:nvGrpSpPr>
        <p:grpSpPr bwMode="auto">
          <a:xfrm>
            <a:off x="1714500" y="2678906"/>
            <a:ext cx="5708650" cy="1157288"/>
            <a:chOff x="1757362" y="1957374"/>
            <a:chExt cx="4881601" cy="1400188"/>
          </a:xfrm>
        </p:grpSpPr>
        <p:pic>
          <p:nvPicPr>
            <p:cNvPr id="4" name="Picture 1" descr="E:\pic\小人\10_091012135422_1.jpg"/>
            <p:cNvPicPr>
              <a:picLocks noChangeAspect="1" noChangeArrowheads="1"/>
            </p:cNvPicPr>
            <p:nvPr/>
          </p:nvPicPr>
          <p:blipFill>
            <a:blip r:embed="rId2" cstate="print"/>
            <a:srcRect/>
            <a:stretch>
              <a:fillRect/>
            </a:stretch>
          </p:blipFill>
          <p:spPr bwMode="auto">
            <a:xfrm>
              <a:off x="1757362" y="1957374"/>
              <a:ext cx="1041740" cy="1400188"/>
            </a:xfrm>
            <a:prstGeom prst="rect">
              <a:avLst/>
            </a:prstGeom>
            <a:noFill/>
            <a:ln w="9525">
              <a:noFill/>
              <a:miter lim="800000"/>
              <a:headEnd/>
              <a:tailEnd/>
            </a:ln>
          </p:spPr>
        </p:pic>
        <p:grpSp>
          <p:nvGrpSpPr>
            <p:cNvPr id="5" name="Group 41"/>
            <p:cNvGrpSpPr/>
            <p:nvPr/>
          </p:nvGrpSpPr>
          <p:grpSpPr bwMode="auto">
            <a:xfrm>
              <a:off x="1928810" y="2286001"/>
              <a:ext cx="4710153" cy="719149"/>
              <a:chOff x="1296" y="1824"/>
              <a:chExt cx="2973" cy="432"/>
            </a:xfrm>
          </p:grpSpPr>
          <p:sp>
            <p:nvSpPr>
              <p:cNvPr id="6" name="AutoShape 42"/>
              <p:cNvSpPr>
                <a:spLocks noChangeArrowheads="1"/>
              </p:cNvSpPr>
              <p:nvPr/>
            </p:nvSpPr>
            <p:spPr bwMode="gray">
              <a:xfrm>
                <a:off x="1536" y="1899"/>
                <a:ext cx="2733" cy="286"/>
              </a:xfrm>
              <a:prstGeom prst="roundRect">
                <a:avLst>
                  <a:gd name="adj" fmla="val 16667"/>
                </a:avLst>
              </a:prstGeom>
              <a:noFill/>
              <a:ln w="28575" algn="ctr">
                <a:solidFill>
                  <a:srgbClr val="0070C0"/>
                </a:solidFill>
                <a:round/>
              </a:ln>
              <a:effectLst>
                <a:outerShdw dist="99190" dir="2388334" algn="ctr" rotWithShape="0">
                  <a:srgbClr val="DDDDDD">
                    <a:alpha val="50000"/>
                  </a:srgbClr>
                </a:outerShdw>
              </a:effectLst>
            </p:spPr>
            <p:txBody>
              <a:bodyPr wrap="none" anchor="ctr"/>
              <a:lstStyle/>
              <a:p>
                <a:pPr defTabSz="914400">
                  <a:defRPr/>
                </a:pPr>
                <a:endParaRPr lang="zh-CN" altLang="en-US" kern="0" dirty="0">
                  <a:solidFill>
                    <a:sysClr val="windowText" lastClr="000000"/>
                  </a:solidFill>
                </a:endParaRPr>
              </a:p>
            </p:txBody>
          </p:sp>
          <p:sp>
            <p:nvSpPr>
              <p:cNvPr id="7" name="AutoShape 43"/>
              <p:cNvSpPr>
                <a:spLocks noChangeArrowheads="1"/>
              </p:cNvSpPr>
              <p:nvPr/>
            </p:nvSpPr>
            <p:spPr bwMode="gray">
              <a:xfrm>
                <a:off x="1296" y="1824"/>
                <a:ext cx="432" cy="432"/>
              </a:xfrm>
              <a:prstGeom prst="diamond">
                <a:avLst/>
              </a:prstGeom>
              <a:solidFill>
                <a:srgbClr val="0070C0"/>
              </a:solidFill>
              <a:ln w="25400" algn="ctr">
                <a:solidFill>
                  <a:srgbClr val="FFFFFF"/>
                </a:solidFill>
                <a:miter lim="800000"/>
              </a:ln>
              <a:effectLst>
                <a:outerShdw dist="63500" dir="2212194" algn="ctr" rotWithShape="0">
                  <a:srgbClr val="333333">
                    <a:alpha val="50000"/>
                  </a:srgbClr>
                </a:outerShdw>
              </a:effectLst>
            </p:spPr>
            <p:txBody>
              <a:bodyPr wrap="none" anchor="ctr"/>
              <a:lstStyle/>
              <a:p>
                <a:pPr defTabSz="914400">
                  <a:defRPr/>
                </a:pPr>
                <a:endParaRPr lang="zh-CN" altLang="en-US" kern="0" dirty="0">
                  <a:solidFill>
                    <a:sysClr val="windowText" lastClr="000000"/>
                  </a:solidFill>
                </a:endParaRPr>
              </a:p>
            </p:txBody>
          </p:sp>
          <p:sp>
            <p:nvSpPr>
              <p:cNvPr id="8" name="Text Box 44"/>
              <p:cNvSpPr txBox="1">
                <a:spLocks noChangeArrowheads="1"/>
              </p:cNvSpPr>
              <p:nvPr/>
            </p:nvSpPr>
            <p:spPr bwMode="gray">
              <a:xfrm>
                <a:off x="1697" y="1922"/>
                <a:ext cx="2500" cy="313"/>
              </a:xfrm>
              <a:prstGeom prst="rect">
                <a:avLst/>
              </a:prstGeom>
              <a:noFill/>
              <a:ln w="9525" algn="ctr">
                <a:noFill/>
                <a:miter lim="800000"/>
              </a:ln>
              <a:effectLst/>
            </p:spPr>
            <p:txBody>
              <a:bodyPr>
                <a:spAutoFit/>
              </a:bodyPr>
              <a:lstStyle/>
              <a:p>
                <a:pPr algn="ctr" defTabSz="914400" eaLnBrk="0" fontAlgn="base" hangingPunct="0">
                  <a:spcBef>
                    <a:spcPct val="0"/>
                  </a:spcBef>
                  <a:spcAft>
                    <a:spcPct val="0"/>
                  </a:spcAft>
                  <a:defRPr/>
                </a:pPr>
                <a:endParaRPr lang="zh-CN" altLang="en-US" sz="2200" b="1" dirty="0">
                  <a:solidFill>
                    <a:srgbClr val="004D86"/>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 Box 45"/>
              <p:cNvSpPr txBox="1">
                <a:spLocks noChangeArrowheads="1"/>
              </p:cNvSpPr>
              <p:nvPr/>
            </p:nvSpPr>
            <p:spPr bwMode="gray">
              <a:xfrm>
                <a:off x="1439" y="1886"/>
                <a:ext cx="100" cy="358"/>
              </a:xfrm>
              <a:prstGeom prst="rect">
                <a:avLst/>
              </a:prstGeom>
              <a:noFill/>
              <a:ln w="9525" algn="ctr">
                <a:noFill/>
                <a:miter lim="800000"/>
              </a:ln>
              <a:effectLst/>
            </p:spPr>
            <p:txBody>
              <a:bodyPr wrap="none">
                <a:spAutoFit/>
              </a:bodyPr>
              <a:lstStyle/>
              <a:p>
                <a:pPr algn="ctr" defTabSz="914400" eaLnBrk="0" fontAlgn="base" hangingPunct="0">
                  <a:spcBef>
                    <a:spcPct val="0"/>
                  </a:spcBef>
                  <a:spcAft>
                    <a:spcPct val="0"/>
                  </a:spcAft>
                  <a:defRPr/>
                </a:pPr>
                <a:endParaRPr lang="en-US" altLang="zh-CN" sz="2600" dirty="0">
                  <a:solidFill>
                    <a:srgbClr val="FFFFFF"/>
                  </a:solidFill>
                </a:endParaRPr>
              </a:p>
            </p:txBody>
          </p:sp>
        </p:grpSp>
      </p:gr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9592" y="897564"/>
            <a:ext cx="7452320" cy="16767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1472" y="375031"/>
            <a:ext cx="8229600" cy="436946"/>
          </a:xfrm>
          <a:prstGeom prst="rect">
            <a:avLst/>
          </a:prstGeom>
        </p:spPr>
        <p:txBody>
          <a:bodyPr/>
          <a:lstStyle>
            <a:lvl1pPr>
              <a:defRPr sz="3600">
                <a:latin typeface="华文新魏" panose="02010800040101010101" pitchFamily="2" charset="-122"/>
                <a:ea typeface="华文新魏" panose="02010800040101010101" pitchFamily="2" charset="-122"/>
              </a:defRPr>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image" Target="../media/image3.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24" descr="主模板-0001副本.jpg"/>
          <p:cNvPicPr>
            <a:picLocks noChangeAspect="1"/>
          </p:cNvPicPr>
          <p:nvPr userDrawn="1"/>
        </p:nvPicPr>
        <p:blipFill>
          <a:blip r:embed="rId7" cstate="print"/>
          <a:srcRect/>
          <a:stretch>
            <a:fillRect/>
          </a:stretch>
        </p:blipFill>
        <p:spPr bwMode="auto">
          <a:xfrm>
            <a:off x="0" y="0"/>
            <a:ext cx="9144000" cy="5143500"/>
          </a:xfrm>
          <a:prstGeom prst="rect">
            <a:avLst/>
          </a:prstGeom>
          <a:noFill/>
          <a:ln w="9525">
            <a:noFill/>
            <a:miter lim="800000"/>
            <a:headEnd/>
            <a:tailEnd/>
          </a:ln>
        </p:spPr>
      </p:pic>
      <p:cxnSp>
        <p:nvCxnSpPr>
          <p:cNvPr id="17" name="直接连接符 16"/>
          <p:cNvCxnSpPr/>
          <p:nvPr userDrawn="1"/>
        </p:nvCxnSpPr>
        <p:spPr>
          <a:xfrm>
            <a:off x="571501" y="4929188"/>
            <a:ext cx="8143875" cy="1191"/>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占位符 8"/>
          <p:cNvSpPr txBox="1"/>
          <p:nvPr userDrawn="1"/>
        </p:nvSpPr>
        <p:spPr>
          <a:xfrm>
            <a:off x="8440738" y="0"/>
            <a:ext cx="703262" cy="263129"/>
          </a:xfrm>
          <a:prstGeom prst="rect">
            <a:avLst/>
          </a:prstGeom>
        </p:spPr>
        <p:txBody>
          <a:bodyPr>
            <a:normAutofit fontScale="70000" lnSpcReduction="20000"/>
          </a:bodyPr>
          <a:lstStyle>
            <a:lvl1pPr>
              <a:defRPr sz="1200"/>
            </a:lvl1pPr>
          </a:lstStyle>
          <a:p>
            <a:pPr marL="373380" indent="-373380" defTabSz="995680">
              <a:spcBef>
                <a:spcPct val="20000"/>
              </a:spcBef>
              <a:buFont typeface="Arial" panose="020B0604020202020204" pitchFamily="34" charset="0"/>
              <a:buNone/>
              <a:defRPr/>
            </a:pPr>
            <a:fld id="{8D0C2638-0DD1-41BF-8656-C0BAD097BBD3}" type="slidenum">
              <a:rPr lang="zh-CN" altLang="en-US" sz="2000" smtClean="0">
                <a:solidFill>
                  <a:srgbClr val="000000"/>
                </a:solidFill>
                <a:latin typeface="幼圆" panose="02010509060101010101" pitchFamily="49" charset="-122"/>
                <a:ea typeface="幼圆" panose="02010509060101010101" pitchFamily="49" charset="-122"/>
              </a:rPr>
            </a:fld>
            <a:endParaRPr lang="zh-CN" altLang="en-US" sz="2000" dirty="0">
              <a:solidFill>
                <a:srgbClr val="000000"/>
              </a:solidFill>
              <a:latin typeface="幼圆" panose="02010509060101010101" pitchFamily="49" charset="-122"/>
              <a:ea typeface="幼圆" panose="02010509060101010101" pitchFamily="49" charset="-122"/>
            </a:endParaRPr>
          </a:p>
        </p:txBody>
      </p:sp>
      <p:pic>
        <p:nvPicPr>
          <p:cNvPr id="2" name="Picture 2" descr="D:\Downloads\topwise小图深黑19072610324710455.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23359"/>
            <a:ext cx="1619672" cy="33414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000364" y="3096536"/>
            <a:ext cx="4339590" cy="337185"/>
          </a:xfrm>
          <a:prstGeom prst="rect">
            <a:avLst/>
          </a:prstGeom>
          <a:noFill/>
          <a:ln w="9525">
            <a:noFill/>
            <a:miter lim="800000"/>
          </a:ln>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浅谈基于</a:t>
            </a:r>
            <a:r>
              <a:rPr lang="en-US" altLang="zh-CN" sz="1600" b="1" dirty="0" smtClean="0">
                <a:latin typeface="微软雅黑" panose="020B0503020204020204" pitchFamily="34" charset="-122"/>
                <a:ea typeface="微软雅黑" panose="020B0503020204020204" pitchFamily="34" charset="-122"/>
              </a:rPr>
              <a:t>android 13</a:t>
            </a:r>
            <a:r>
              <a:rPr lang="zh-CN" altLang="en-US" sz="1600" b="1" dirty="0" smtClean="0">
                <a:latin typeface="微软雅黑" panose="020B0503020204020204" pitchFamily="34" charset="-122"/>
                <a:ea typeface="微软雅黑" panose="020B0503020204020204" pitchFamily="34" charset="-122"/>
              </a:rPr>
              <a:t>的</a:t>
            </a:r>
            <a:r>
              <a:rPr lang="en-US" altLang="zh-CN" sz="1600" b="1" dirty="0" smtClean="0">
                <a:latin typeface="微软雅黑" panose="020B0503020204020204" pitchFamily="34" charset="-122"/>
                <a:ea typeface="微软雅黑" panose="020B0503020204020204" pitchFamily="34" charset="-122"/>
              </a:rPr>
              <a:t>GMS</a:t>
            </a:r>
            <a:r>
              <a:rPr lang="zh-CN" altLang="en-US" sz="1600" b="1" dirty="0" smtClean="0">
                <a:latin typeface="微软雅黑" panose="020B0503020204020204" pitchFamily="34" charset="-122"/>
                <a:ea typeface="微软雅黑" panose="020B0503020204020204" pitchFamily="34" charset="-122"/>
              </a:rPr>
              <a:t>认证</a:t>
            </a:r>
            <a:endParaRPr lang="zh-CN" altLang="en-US" sz="1600" b="1" dirty="0" smtClean="0">
              <a:latin typeface="微软雅黑" panose="020B0503020204020204" pitchFamily="34" charset="-122"/>
              <a:ea typeface="微软雅黑" panose="020B0503020204020204" pitchFamily="34" charset="-122"/>
            </a:endParaRPr>
          </a:p>
        </p:txBody>
      </p:sp>
      <p:sp>
        <p:nvSpPr>
          <p:cNvPr id="4" name="TextBox 3"/>
          <p:cNvSpPr txBox="1">
            <a:spLocks noChangeArrowheads="1"/>
          </p:cNvSpPr>
          <p:nvPr/>
        </p:nvSpPr>
        <p:spPr bwMode="auto">
          <a:xfrm>
            <a:off x="6588224" y="4137924"/>
            <a:ext cx="2027238" cy="460375"/>
          </a:xfrm>
          <a:prstGeom prst="rect">
            <a:avLst/>
          </a:prstGeom>
          <a:noFill/>
          <a:ln w="9525">
            <a:noFill/>
            <a:miter lim="800000"/>
          </a:ln>
        </p:spPr>
        <p:txBody>
          <a:bodyPr>
            <a:spAutoFit/>
          </a:bodyPr>
          <a:lstStyle/>
          <a:p>
            <a:r>
              <a:rPr lang="zh-CN" altLang="en-US" sz="1200" b="1" dirty="0" smtClean="0">
                <a:latin typeface="+mn-ea"/>
                <a:cs typeface="+mn-ea"/>
              </a:rPr>
              <a:t>主讲：何小明</a:t>
            </a:r>
            <a:endParaRPr lang="en-US" sz="1200" b="1" dirty="0">
              <a:latin typeface="+mn-ea"/>
              <a:cs typeface="+mn-ea"/>
            </a:endParaRPr>
          </a:p>
          <a:p>
            <a:r>
              <a:rPr lang="zh-CN" altLang="en-US" sz="1200" b="1" dirty="0" smtClean="0">
                <a:latin typeface="+mn-ea"/>
                <a:cs typeface="+mn-ea"/>
              </a:rPr>
              <a:t>日</a:t>
            </a:r>
            <a:r>
              <a:rPr lang="zh-CN" altLang="en-US" sz="1200" b="1" dirty="0">
                <a:latin typeface="+mn-ea"/>
                <a:cs typeface="+mn-ea"/>
              </a:rPr>
              <a:t>期：</a:t>
            </a:r>
            <a:r>
              <a:rPr lang="en-US" altLang="zh-CN" sz="1200" b="1" dirty="0" smtClean="0">
                <a:latin typeface="+mn-ea"/>
                <a:cs typeface="+mn-ea"/>
              </a:rPr>
              <a:t>2024/3/20</a:t>
            </a:r>
            <a:endParaRPr lang="en-US" altLang="zh-CN" sz="1200" b="1" dirty="0">
              <a:latin typeface="+mn-ea"/>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pic>
        <p:nvPicPr>
          <p:cNvPr id="4" name="图片 3"/>
          <p:cNvPicPr>
            <a:picLocks noChangeAspect="1"/>
          </p:cNvPicPr>
          <p:nvPr/>
        </p:nvPicPr>
        <p:blipFill>
          <a:blip r:embed="rId1"/>
          <a:stretch>
            <a:fillRect/>
          </a:stretch>
        </p:blipFill>
        <p:spPr>
          <a:xfrm>
            <a:off x="1331595" y="915670"/>
            <a:ext cx="5770880" cy="3960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pic>
        <p:nvPicPr>
          <p:cNvPr id="5" name="图片 4"/>
          <p:cNvPicPr>
            <a:picLocks noChangeAspect="1"/>
          </p:cNvPicPr>
          <p:nvPr/>
        </p:nvPicPr>
        <p:blipFill>
          <a:blip r:embed="rId1"/>
          <a:stretch>
            <a:fillRect/>
          </a:stretch>
        </p:blipFill>
        <p:spPr>
          <a:xfrm>
            <a:off x="179705" y="988060"/>
            <a:ext cx="8311515" cy="860425"/>
          </a:xfrm>
          <a:prstGeom prst="rect">
            <a:avLst/>
          </a:prstGeom>
        </p:spPr>
      </p:pic>
      <p:pic>
        <p:nvPicPr>
          <p:cNvPr id="7" name="图片 6"/>
          <p:cNvPicPr>
            <a:picLocks noChangeAspect="1"/>
          </p:cNvPicPr>
          <p:nvPr/>
        </p:nvPicPr>
        <p:blipFill>
          <a:blip r:embed="rId2"/>
          <a:stretch>
            <a:fillRect/>
          </a:stretch>
        </p:blipFill>
        <p:spPr>
          <a:xfrm>
            <a:off x="251460" y="1995805"/>
            <a:ext cx="8235950" cy="914400"/>
          </a:xfrm>
          <a:prstGeom prst="rect">
            <a:avLst/>
          </a:prstGeom>
        </p:spPr>
      </p:pic>
      <p:pic>
        <p:nvPicPr>
          <p:cNvPr id="8" name="图片 7"/>
          <p:cNvPicPr>
            <a:picLocks noChangeAspect="1"/>
          </p:cNvPicPr>
          <p:nvPr/>
        </p:nvPicPr>
        <p:blipFill>
          <a:blip r:embed="rId3"/>
          <a:stretch>
            <a:fillRect/>
          </a:stretch>
        </p:blipFill>
        <p:spPr>
          <a:xfrm>
            <a:off x="251460" y="3004185"/>
            <a:ext cx="8230235" cy="971550"/>
          </a:xfrm>
          <a:prstGeom prst="rect">
            <a:avLst/>
          </a:prstGeom>
        </p:spPr>
      </p:pic>
      <p:pic>
        <p:nvPicPr>
          <p:cNvPr id="9" name="图片 8"/>
          <p:cNvPicPr>
            <a:picLocks noChangeAspect="1"/>
          </p:cNvPicPr>
          <p:nvPr/>
        </p:nvPicPr>
        <p:blipFill>
          <a:blip r:embed="rId4"/>
          <a:stretch>
            <a:fillRect/>
          </a:stretch>
        </p:blipFill>
        <p:spPr>
          <a:xfrm>
            <a:off x="247650" y="4069715"/>
            <a:ext cx="8234045" cy="981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pic>
        <p:nvPicPr>
          <p:cNvPr id="2" name="图片 1"/>
          <p:cNvPicPr>
            <a:picLocks noChangeAspect="1"/>
          </p:cNvPicPr>
          <p:nvPr/>
        </p:nvPicPr>
        <p:blipFill>
          <a:blip r:embed="rId1"/>
          <a:stretch>
            <a:fillRect/>
          </a:stretch>
        </p:blipFill>
        <p:spPr>
          <a:xfrm>
            <a:off x="451485" y="1203960"/>
            <a:ext cx="8244205" cy="343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graphicFrame>
        <p:nvGraphicFramePr>
          <p:cNvPr id="5" name="图示 4"/>
          <p:cNvGraphicFramePr/>
          <p:nvPr/>
        </p:nvGraphicFramePr>
        <p:xfrm>
          <a:off x="264160" y="988060"/>
          <a:ext cx="8624570" cy="3799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graphicFrame>
        <p:nvGraphicFramePr>
          <p:cNvPr id="4" name="图示 3"/>
          <p:cNvGraphicFramePr/>
          <p:nvPr/>
        </p:nvGraphicFramePr>
        <p:xfrm>
          <a:off x="450850" y="1348105"/>
          <a:ext cx="8230870" cy="2908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marL="971550" lvl="1" indent="-514350" defTabSz="457200" eaLnBrk="1" fontAlgn="auto" hangingPunct="1">
              <a:lnSpc>
                <a:spcPct val="120000"/>
              </a:lnSpc>
              <a:spcBef>
                <a:spcPts val="0"/>
              </a:spcBef>
              <a:spcAft>
                <a:spcPts val="0"/>
              </a:spcAft>
              <a:defRPr/>
            </a:pPr>
            <a:r>
              <a:rPr lang="zh-CN" altLang="en-US" sz="3100" kern="1200" dirty="0" smtClean="0">
                <a:solidFill>
                  <a:srgbClr val="000000"/>
                </a:solidFill>
                <a:latin typeface="宋体" panose="02010600030101010101" pitchFamily="2" charset="-122"/>
                <a:ea typeface="宋体" panose="02010600030101010101" pitchFamily="2" charset="-122"/>
                <a:cs typeface="Arial Unicode MS" panose="020B0604020202020204" pitchFamily="34" charset="-122"/>
                <a:sym typeface="Wingdings 3" panose="05040102010807070707" pitchFamily="18" charset="2"/>
              </a:rPr>
              <a:t>讨论</a:t>
            </a:r>
            <a:r>
              <a:rPr lang="en-US" altLang="zh-CN" sz="3100" kern="1200" dirty="0" smtClean="0">
                <a:solidFill>
                  <a:srgbClr val="000000"/>
                </a:solidFill>
                <a:latin typeface="宋体" panose="02010600030101010101" pitchFamily="2" charset="-122"/>
                <a:ea typeface="宋体" panose="02010600030101010101" pitchFamily="2" charset="-122"/>
                <a:cs typeface="Arial Unicode MS" panose="020B0604020202020204" pitchFamily="34" charset="-122"/>
                <a:sym typeface="Wingdings 3" panose="05040102010807070707" pitchFamily="18" charset="2"/>
              </a:rPr>
              <a:t>--talk</a:t>
            </a:r>
            <a:br>
              <a:rPr lang="en-US" altLang="zh-CN" sz="3100" kern="1200" dirty="0" smtClean="0">
                <a:solidFill>
                  <a:srgbClr val="000000"/>
                </a:solidFill>
                <a:latin typeface="宋体" panose="02010600030101010101" pitchFamily="2" charset="-122"/>
                <a:ea typeface="宋体" panose="02010600030101010101" pitchFamily="2" charset="-122"/>
                <a:cs typeface="Arial Unicode MS" panose="020B0604020202020204" pitchFamily="34" charset="-122"/>
                <a:sym typeface="Wingdings 3" panose="05040102010807070707" pitchFamily="18" charset="2"/>
              </a:rPr>
            </a:b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pic>
        <p:nvPicPr>
          <p:cNvPr id="1029" name="Picture 5"/>
          <p:cNvPicPr>
            <a:picLocks noChangeAspect="1" noChangeArrowheads="1"/>
          </p:cNvPicPr>
          <p:nvPr/>
        </p:nvPicPr>
        <p:blipFill>
          <a:blip r:embed="rId1"/>
          <a:srcRect/>
          <a:stretch>
            <a:fillRect/>
          </a:stretch>
        </p:blipFill>
        <p:spPr bwMode="auto">
          <a:xfrm>
            <a:off x="1928794" y="1142990"/>
            <a:ext cx="5739630" cy="3643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endParaRPr lang="zh-CN" altLang="en-US" dirty="0"/>
          </a:p>
        </p:txBody>
      </p:sp>
      <p:sp>
        <p:nvSpPr>
          <p:cNvPr id="4" name="Rectangle 3"/>
          <p:cNvSpPr txBox="1">
            <a:spLocks noChangeArrowheads="1"/>
          </p:cNvSpPr>
          <p:nvPr/>
        </p:nvSpPr>
        <p:spPr>
          <a:xfrm>
            <a:off x="1907540" y="1563370"/>
            <a:ext cx="5942330" cy="2105660"/>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panose="020B0604020202020204"/>
              <a:buChar char="•"/>
              <a:defRPr sz="3200" kern="1200">
                <a:solidFill>
                  <a:srgbClr val="595959"/>
                </a:solidFill>
                <a:latin typeface="VAG Rounded Std Thin"/>
                <a:ea typeface="+mn-ea"/>
                <a:cs typeface="+mn-cs"/>
              </a:defRPr>
            </a:lvl1pPr>
            <a:lvl2pPr marL="742950" indent="-285750" algn="l" defTabSz="457200" rtl="0" eaLnBrk="1" latinLnBrk="0" hangingPunct="1">
              <a:spcBef>
                <a:spcPct val="20000"/>
              </a:spcBef>
              <a:buFont typeface="Arial" panose="020B0604020202020204"/>
              <a:buChar char="–"/>
              <a:defRPr sz="2800" kern="1200">
                <a:solidFill>
                  <a:srgbClr val="595959"/>
                </a:solidFill>
                <a:latin typeface="VAG Rounded Std Thin"/>
                <a:ea typeface="+mn-ea"/>
                <a:cs typeface="+mn-cs"/>
              </a:defRPr>
            </a:lvl2pPr>
            <a:lvl3pPr marL="1143000" indent="-228600" algn="l" defTabSz="457200" rtl="0" eaLnBrk="1" latinLnBrk="0" hangingPunct="1">
              <a:spcBef>
                <a:spcPct val="20000"/>
              </a:spcBef>
              <a:buFont typeface="Arial" panose="020B0604020202020204"/>
              <a:buChar char="•"/>
              <a:defRPr sz="2400" kern="1200">
                <a:solidFill>
                  <a:srgbClr val="595959"/>
                </a:solidFill>
                <a:latin typeface="VAG Rounded Std Thin"/>
                <a:ea typeface="+mn-ea"/>
                <a:cs typeface="+mn-cs"/>
              </a:defRPr>
            </a:lvl3pPr>
            <a:lvl4pPr marL="1600200" indent="-228600" algn="l" defTabSz="457200" rtl="0" eaLnBrk="1" latinLnBrk="0" hangingPunct="1">
              <a:spcBef>
                <a:spcPct val="20000"/>
              </a:spcBef>
              <a:buFont typeface="Arial" panose="020B0604020202020204"/>
              <a:buChar char="–"/>
              <a:defRPr sz="2000" kern="1200">
                <a:solidFill>
                  <a:srgbClr val="595959"/>
                </a:solidFill>
                <a:latin typeface="VAG Rounded Std Thin"/>
                <a:ea typeface="+mn-ea"/>
                <a:cs typeface="+mn-cs"/>
              </a:defRPr>
            </a:lvl4pPr>
            <a:lvl5pPr marL="2057400" indent="-228600" algn="l" defTabSz="457200" rtl="0" eaLnBrk="1" latinLnBrk="0" hangingPunct="1">
              <a:spcBef>
                <a:spcPct val="20000"/>
              </a:spcBef>
              <a:buFont typeface="Arial" panose="020B0604020202020204"/>
              <a:buChar char="»"/>
              <a:defRPr sz="2000" kern="1200">
                <a:solidFill>
                  <a:srgbClr val="595959"/>
                </a:solidFill>
                <a:latin typeface="VAG Rounded Std Thin"/>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971550" lvl="1" indent="-514350">
              <a:lnSpc>
                <a:spcPct val="120000"/>
              </a:lnSpc>
              <a:buFont typeface="Wingdings" panose="05000000000000000000" pitchFamily="2" charset="2"/>
              <a:buChar char="Ø"/>
              <a:defRPr/>
            </a:pPr>
            <a:r>
              <a:rPr lang="zh-CN" altLang="en-US" sz="5000" dirty="0" smtClean="0">
                <a:solidFill>
                  <a:schemeClr val="tx1"/>
                </a:solidFill>
                <a:latin typeface="+mn-ea"/>
                <a:cs typeface="Arial Unicode MS" panose="020B0604020202020204" pitchFamily="34" charset="-122"/>
                <a:sym typeface="Wingdings 3" panose="05040102010807070707" pitchFamily="18" charset="2"/>
              </a:rPr>
              <a:t>什么是</a:t>
            </a:r>
            <a:r>
              <a:rPr lang="en-US" altLang="zh-CN" sz="50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5000" dirty="0" smtClean="0">
                <a:solidFill>
                  <a:schemeClr val="tx1"/>
                </a:solidFill>
                <a:latin typeface="+mn-ea"/>
                <a:cs typeface="Arial Unicode MS" panose="020B0604020202020204" pitchFamily="34" charset="-122"/>
                <a:sym typeface="Wingdings 3" panose="05040102010807070707" pitchFamily="18" charset="2"/>
              </a:rPr>
              <a:t>认证</a:t>
            </a:r>
            <a:endParaRPr lang="en-US" altLang="zh-CN" sz="5000" dirty="0" smtClean="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r>
              <a:rPr lang="zh-CN" altLang="en-US" sz="5000" dirty="0" smtClean="0">
                <a:solidFill>
                  <a:schemeClr val="tx1"/>
                </a:solidFill>
                <a:latin typeface="+mn-ea"/>
                <a:cs typeface="Arial Unicode MS" panose="020B0604020202020204" pitchFamily="34" charset="-122"/>
                <a:sym typeface="Wingdings 3" panose="05040102010807070707" pitchFamily="18" charset="2"/>
              </a:rPr>
              <a:t>为什么要做</a:t>
            </a:r>
            <a:r>
              <a:rPr lang="en-US" altLang="zh-CN" sz="50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5000" dirty="0" smtClean="0">
                <a:solidFill>
                  <a:schemeClr val="tx1"/>
                </a:solidFill>
                <a:latin typeface="+mn-ea"/>
                <a:cs typeface="Arial Unicode MS" panose="020B0604020202020204" pitchFamily="34" charset="-122"/>
                <a:sym typeface="Wingdings 3" panose="05040102010807070707" pitchFamily="18" charset="2"/>
              </a:rPr>
              <a:t>认证</a:t>
            </a:r>
            <a:endParaRPr lang="zh-CN" altLang="en-US" sz="5000" dirty="0" smtClean="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r>
              <a:rPr lang="en-US" altLang="zh-CN" sz="50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5000" dirty="0" smtClean="0">
                <a:solidFill>
                  <a:schemeClr val="tx1"/>
                </a:solidFill>
                <a:latin typeface="+mn-ea"/>
                <a:cs typeface="Arial Unicode MS" panose="020B0604020202020204" pitchFamily="34" charset="-122"/>
                <a:sym typeface="Wingdings 3" panose="05040102010807070707" pitchFamily="18" charset="2"/>
              </a:rPr>
              <a:t>认证最终需要得到什么</a:t>
            </a:r>
            <a:endParaRPr lang="zh-CN" altLang="en-US" sz="5000" dirty="0" smtClean="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r>
              <a:rPr lang="zh-CN" altLang="en-US" sz="50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50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5000" dirty="0" smtClean="0">
                <a:solidFill>
                  <a:schemeClr val="tx1"/>
                </a:solidFill>
                <a:latin typeface="+mn-ea"/>
                <a:cs typeface="Arial Unicode MS" panose="020B0604020202020204" pitchFamily="34" charset="-122"/>
                <a:sym typeface="Wingdings 3" panose="05040102010807070707" pitchFamily="18" charset="2"/>
              </a:rPr>
              <a:t>认证</a:t>
            </a:r>
            <a:endParaRPr lang="en-US" altLang="zh-CN" sz="5000" dirty="0" smtClean="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endParaRPr lang="en-US" altLang="zh-CN" sz="5000" dirty="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endParaRPr lang="en-US" altLang="zh-CN" sz="5000" dirty="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endParaRPr lang="zh-CN" altLang="en-US" sz="5000" dirty="0">
              <a:solidFill>
                <a:schemeClr val="tx1"/>
              </a:solidFill>
              <a:latin typeface="+mn-ea"/>
              <a:cs typeface="Arial Unicode MS" panose="020B0604020202020204" pitchFamily="34" charset="-122"/>
              <a:sym typeface="Wingdings 3" panose="05040102010807070707" pitchFamily="18" charset="2"/>
            </a:endParaRPr>
          </a:p>
          <a:p>
            <a:pPr marL="971550" lvl="1" indent="-514350">
              <a:lnSpc>
                <a:spcPct val="120000"/>
              </a:lnSpc>
              <a:buFont typeface="Wingdings" panose="05000000000000000000" pitchFamily="2" charset="2"/>
              <a:buChar char="Ø"/>
              <a:defRPr/>
            </a:pPr>
            <a:endParaRPr lang="zh-CN" altLang="en-US" sz="5000" dirty="0">
              <a:solidFill>
                <a:schemeClr val="tx1"/>
              </a:solidFill>
              <a:latin typeface="+mn-ea"/>
              <a:cs typeface="Arial Unicode MS" panose="020B0604020202020204" pitchFamily="34" charset="-122"/>
              <a:sym typeface="Wingdings 3" panose="05040102010807070707" pitchFamily="18" charset="2"/>
            </a:endParaRPr>
          </a:p>
          <a:p>
            <a:pPr marL="457200" lvl="1" indent="0">
              <a:lnSpc>
                <a:spcPct val="120000"/>
              </a:lnSpc>
              <a:buNone/>
              <a:defRPr/>
            </a:pPr>
            <a:endParaRPr lang="zh-CN" altLang="en-US" sz="5000" dirty="0">
              <a:solidFill>
                <a:schemeClr val="tx1"/>
              </a:solidFill>
              <a:latin typeface="+mn-ea"/>
              <a:cs typeface="Arial Unicode MS" panose="020B0604020202020204" pitchFamily="34" charset="-122"/>
              <a:sym typeface="Wingdings 3" panose="05040102010807070707" pitchFamily="18" charset="2"/>
            </a:endParaRPr>
          </a:p>
          <a:p>
            <a:pPr marL="457200" lvl="1" indent="0">
              <a:lnSpc>
                <a:spcPct val="120000"/>
              </a:lnSpc>
              <a:buNone/>
              <a:defRPr/>
            </a:pPr>
            <a:endParaRPr lang="en-US" altLang="zh-CN" sz="2400" dirty="0">
              <a:solidFill>
                <a:schemeClr val="tx1"/>
              </a:solidFill>
              <a:latin typeface="+mn-ea"/>
              <a:cs typeface="Arial Unicode MS" panose="020B0604020202020204" pitchFamily="34" charset="-122"/>
              <a:sym typeface="Wingdings 3" panose="05040102010807070707" pitchFamily="18" charset="2"/>
            </a:endParaRPr>
          </a:p>
          <a:p>
            <a:pPr marL="457200" lvl="1" indent="0">
              <a:lnSpc>
                <a:spcPct val="120000"/>
              </a:lnSpc>
              <a:buNone/>
              <a:defRPr/>
            </a:pPr>
            <a:endParaRPr lang="en-US" altLang="zh-CN" sz="23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3" panose="05040102010807070707" pitchFamily="18" charset="2"/>
            </a:endParaRPr>
          </a:p>
          <a:p>
            <a:pPr marL="457200" lvl="1" indent="0">
              <a:lnSpc>
                <a:spcPct val="120000"/>
              </a:lnSpc>
              <a:buNone/>
              <a:defRPr/>
            </a:pPr>
            <a:endParaRPr lang="en-US" altLang="zh-CN" sz="23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3" panose="05040102010807070707" pitchFamily="18" charset="2"/>
            </a:endParaRPr>
          </a:p>
          <a:p>
            <a:pPr marL="971550" lvl="1" indent="-514350">
              <a:lnSpc>
                <a:spcPct val="90000"/>
              </a:lnSpc>
              <a:buFont typeface="+mj-ea"/>
              <a:buAutoNum type="circleNumDbPlain"/>
              <a:defRPr/>
            </a:pPr>
            <a:endParaRPr lang="en-US"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Wingdings 3" panose="05040102010807070707"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一：什么是</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--what</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sp>
        <p:nvSpPr>
          <p:cNvPr id="2" name="文本框 1"/>
          <p:cNvSpPr txBox="1"/>
          <p:nvPr/>
        </p:nvSpPr>
        <p:spPr>
          <a:xfrm>
            <a:off x="858520" y="1203960"/>
            <a:ext cx="5498465" cy="455930"/>
          </a:xfrm>
          <a:prstGeom prst="rect">
            <a:avLst/>
          </a:prstGeom>
          <a:noFill/>
        </p:spPr>
        <p:txBody>
          <a:bodyPr wrap="square" rtlCol="0">
            <a:noAutofit/>
          </a:bodyPr>
          <a:p>
            <a:r>
              <a:rPr lang="zh-CN" altLang="en-US" dirty="0" smtClean="0"/>
              <a:t>GMS全称是Google Mobile Service(即谷歌移动服务)</a:t>
            </a:r>
            <a:endParaRPr lang="zh-CN" altLang="en-US" dirty="0" smtClean="0"/>
          </a:p>
        </p:txBody>
      </p:sp>
      <p:sp>
        <p:nvSpPr>
          <p:cNvPr id="4" name="文本框 3"/>
          <p:cNvSpPr txBox="1"/>
          <p:nvPr/>
        </p:nvSpPr>
        <p:spPr>
          <a:xfrm>
            <a:off x="899160" y="2068195"/>
            <a:ext cx="7592060" cy="922020"/>
          </a:xfrm>
          <a:prstGeom prst="rect">
            <a:avLst/>
          </a:prstGeom>
          <a:noFill/>
        </p:spPr>
        <p:txBody>
          <a:bodyPr wrap="square" rtlCol="0">
            <a:spAutoFit/>
          </a:bodyPr>
          <a:p>
            <a:r>
              <a:rPr lang="zh-CN" altLang="en-US" dirty="0" smtClean="0">
                <a:sym typeface="+mn-ea"/>
              </a:rPr>
              <a:t>GMS认证简单来说就是使用安卓系统的移动设备在经过谷歌的一系列测试后取得谷歌的认可，可以合法使用谷歌提供的各种软件服务。包括Chrome、Gmail、YouTube、地图、PlayStore 等等。</a:t>
            </a:r>
            <a:endParaRPr lang="zh-CN" altLang="en-US" dirty="0" smtClean="0"/>
          </a:p>
        </p:txBody>
      </p:sp>
      <p:sp>
        <p:nvSpPr>
          <p:cNvPr id="5" name="文本框 4"/>
          <p:cNvSpPr txBox="1"/>
          <p:nvPr/>
        </p:nvSpPr>
        <p:spPr>
          <a:xfrm>
            <a:off x="971550" y="3508375"/>
            <a:ext cx="7512685" cy="645160"/>
          </a:xfrm>
          <a:prstGeom prst="rect">
            <a:avLst/>
          </a:prstGeom>
          <a:noFill/>
        </p:spPr>
        <p:txBody>
          <a:bodyPr wrap="square" rtlCol="0">
            <a:spAutoFit/>
          </a:bodyPr>
          <a:p>
            <a:r>
              <a:rPr lang="zh-CN" altLang="en-US" dirty="0" smtClean="0">
                <a:sym typeface="+mn-ea"/>
              </a:rPr>
              <a:t>Android 设备需要 GMS 认证才能运行所有 Google 的软件服务，否则，未经过认证的设备将被谷歌视为非法设备无法运行任何这些软件。</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二：为什么要做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--why</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sp>
        <p:nvSpPr>
          <p:cNvPr id="4" name="文本框 3"/>
          <p:cNvSpPr txBox="1"/>
          <p:nvPr/>
        </p:nvSpPr>
        <p:spPr>
          <a:xfrm>
            <a:off x="683895" y="3364230"/>
            <a:ext cx="7592060" cy="1198880"/>
          </a:xfrm>
          <a:prstGeom prst="rect">
            <a:avLst/>
          </a:prstGeom>
          <a:noFill/>
        </p:spPr>
        <p:txBody>
          <a:bodyPr wrap="square" rtlCol="0">
            <a:spAutoFit/>
          </a:bodyPr>
          <a:p>
            <a:r>
              <a:rPr lang="zh-CN" altLang="en-US" dirty="0" smtClean="0">
                <a:sym typeface="+mn-ea"/>
              </a:rPr>
              <a:t>各种Android智能手机、平板、手表、汽车、眼镜、Google 人工智能、Google VR以及如何确保这些硬件产品与Google的App软件通过GMS认证的产品，将获得Google服务授权，同时产品的型号将列出在Google相关的网站中。</a:t>
            </a:r>
            <a:endParaRPr lang="zh-CN" altLang="en-US" dirty="0" smtClean="0">
              <a:sym typeface="+mn-ea"/>
            </a:endParaRPr>
          </a:p>
        </p:txBody>
      </p:sp>
      <p:graphicFrame>
        <p:nvGraphicFramePr>
          <p:cNvPr id="2" name="图示 1"/>
          <p:cNvGraphicFramePr/>
          <p:nvPr/>
        </p:nvGraphicFramePr>
        <p:xfrm>
          <a:off x="744220" y="1203960"/>
          <a:ext cx="7531735" cy="1771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三：</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认证最终需要得到什么</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--goal</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pic>
        <p:nvPicPr>
          <p:cNvPr id="5" name="图片 4"/>
          <p:cNvPicPr>
            <a:picLocks noChangeAspect="1"/>
          </p:cNvPicPr>
          <p:nvPr/>
        </p:nvPicPr>
        <p:blipFill>
          <a:blip r:embed="rId1"/>
          <a:stretch>
            <a:fillRect/>
          </a:stretch>
        </p:blipFill>
        <p:spPr>
          <a:xfrm>
            <a:off x="2051685" y="988060"/>
            <a:ext cx="4383405" cy="3811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graphicFrame>
        <p:nvGraphicFramePr>
          <p:cNvPr id="2" name="图示 1"/>
          <p:cNvGraphicFramePr/>
          <p:nvPr/>
        </p:nvGraphicFramePr>
        <p:xfrm>
          <a:off x="251460" y="987425"/>
          <a:ext cx="8685530" cy="38176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sp>
        <p:nvSpPr>
          <p:cNvPr id="4" name="文本框 3"/>
          <p:cNvSpPr txBox="1"/>
          <p:nvPr/>
        </p:nvSpPr>
        <p:spPr>
          <a:xfrm>
            <a:off x="476885" y="934085"/>
            <a:ext cx="8200390" cy="3663315"/>
          </a:xfrm>
          <a:prstGeom prst="rect">
            <a:avLst/>
          </a:prstGeom>
          <a:noFill/>
        </p:spPr>
        <p:txBody>
          <a:bodyPr wrap="square" rtlCol="0">
            <a:noAutofit/>
          </a:bodyPr>
          <a:p>
            <a:r>
              <a:rPr lang="zh-CN" altLang="en-US" sz="1400" dirty="0" smtClean="0"/>
              <a:t>EDLA认证的流程</a:t>
            </a:r>
            <a:endParaRPr lang="zh-CN" altLang="en-US" sz="1400" dirty="0" smtClean="0"/>
          </a:p>
          <a:p>
            <a:endParaRPr lang="zh-CN" altLang="en-US" sz="1400" dirty="0" smtClean="0"/>
          </a:p>
          <a:p>
            <a:r>
              <a:rPr lang="zh-CN" altLang="en-US" sz="1400" dirty="0" smtClean="0"/>
              <a:t>1.首先确认商务合作，支付预付款启动项目</a:t>
            </a:r>
            <a:endParaRPr lang="zh-CN" altLang="en-US" sz="1400" dirty="0" smtClean="0"/>
          </a:p>
          <a:p>
            <a:endParaRPr lang="zh-CN" altLang="en-US" sz="1400" dirty="0" smtClean="0"/>
          </a:p>
          <a:p>
            <a:r>
              <a:rPr lang="zh-CN" altLang="en-US" sz="1400" dirty="0" smtClean="0"/>
              <a:t>2.填写申请Sublicense的表格，申请Sublicense，签署NDA协议跟ACC协议</a:t>
            </a:r>
            <a:endParaRPr lang="zh-CN" altLang="en-US" sz="1400" dirty="0" smtClean="0"/>
          </a:p>
          <a:p>
            <a:endParaRPr lang="zh-CN" altLang="en-US" sz="1400" dirty="0" smtClean="0"/>
          </a:p>
          <a:p>
            <a:r>
              <a:rPr lang="zh-CN" altLang="en-US" sz="1400" dirty="0" smtClean="0"/>
              <a:t>3.准备寄送样机8-10台，装好GMS软件，调通样机</a:t>
            </a:r>
            <a:endParaRPr lang="zh-CN" altLang="en-US" sz="1400" dirty="0" smtClean="0"/>
          </a:p>
          <a:p>
            <a:endParaRPr lang="zh-CN" altLang="en-US" sz="1400" dirty="0" smtClean="0"/>
          </a:p>
          <a:p>
            <a:r>
              <a:rPr lang="zh-CN" altLang="en-US" sz="1400" dirty="0" smtClean="0"/>
              <a:t>（样机必须带触摸屏，麦克风、扬声器、最少3G内存、有USB或者TypeC口，可接adb调试）</a:t>
            </a:r>
            <a:endParaRPr lang="zh-CN" altLang="en-US" sz="1400" dirty="0" smtClean="0"/>
          </a:p>
          <a:p>
            <a:endParaRPr lang="zh-CN" altLang="en-US" sz="1400" dirty="0" smtClean="0"/>
          </a:p>
          <a:p>
            <a:r>
              <a:rPr lang="zh-CN" altLang="en-US" sz="1400" dirty="0" smtClean="0"/>
              <a:t>4.拿到Sublicense后，申请开启白名单，谷歌KEY，开始预测试</a:t>
            </a:r>
            <a:endParaRPr lang="zh-CN" altLang="en-US" sz="1400" dirty="0" smtClean="0"/>
          </a:p>
          <a:p>
            <a:endParaRPr lang="zh-CN" altLang="en-US" sz="1400" dirty="0" smtClean="0"/>
          </a:p>
          <a:p>
            <a:r>
              <a:rPr lang="zh-CN" altLang="en-US" sz="1400" dirty="0" smtClean="0"/>
              <a:t>5.预测完成，客户解BUG，我司再测试，直至BUG全部完成（我司不限制整改次数）</a:t>
            </a:r>
            <a:endParaRPr lang="zh-CN" altLang="en-US" sz="1400" dirty="0" smtClean="0"/>
          </a:p>
          <a:p>
            <a:endParaRPr lang="zh-CN" altLang="en-US" sz="1400" dirty="0" smtClean="0"/>
          </a:p>
          <a:p>
            <a:r>
              <a:rPr lang="zh-CN" altLang="en-US" sz="1400" dirty="0" smtClean="0"/>
              <a:t>6.送到3PL做最终测试，3PL测试通过后，提交谷歌审批，认证完成</a:t>
            </a:r>
            <a:endParaRPr lang="zh-CN" alt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graphicFrame>
        <p:nvGraphicFramePr>
          <p:cNvPr id="4" name="图示 3"/>
          <p:cNvGraphicFramePr/>
          <p:nvPr/>
        </p:nvGraphicFramePr>
        <p:xfrm>
          <a:off x="222250" y="915035"/>
          <a:ext cx="8689975" cy="1605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35560" y="2376805"/>
            <a:ext cx="3157855" cy="275590"/>
          </a:xfrm>
          <a:prstGeom prst="rect">
            <a:avLst/>
          </a:prstGeom>
          <a:noFill/>
        </p:spPr>
        <p:txBody>
          <a:bodyPr wrap="square" rtlCol="0">
            <a:spAutoFit/>
          </a:bodyPr>
          <a:p>
            <a:r>
              <a:rPr lang="en-US" altLang="zh-CN" sz="1200" dirty="0" smtClean="0"/>
              <a:t>CTS</a:t>
            </a:r>
            <a:r>
              <a:rPr lang="zh-CN" altLang="en-US" sz="1200" dirty="0" smtClean="0"/>
              <a:t>：</a:t>
            </a:r>
            <a:r>
              <a:rPr lang="en-US" altLang="zh-CN" sz="1200" dirty="0" smtClean="0"/>
              <a:t>Compatibility Test Suite</a:t>
            </a:r>
            <a:r>
              <a:rPr lang="zh-CN" altLang="en-US" sz="1200" dirty="0" smtClean="0"/>
              <a:t>，</a:t>
            </a:r>
            <a:r>
              <a:rPr lang="en-US" altLang="zh-CN" sz="1200" dirty="0" smtClean="0"/>
              <a:t>兼容测试</a:t>
            </a:r>
            <a:endParaRPr lang="en-US" altLang="zh-CN" sz="1200" dirty="0" smtClean="0"/>
          </a:p>
        </p:txBody>
      </p:sp>
      <p:sp>
        <p:nvSpPr>
          <p:cNvPr id="5" name="文本框 4"/>
          <p:cNvSpPr txBox="1"/>
          <p:nvPr/>
        </p:nvSpPr>
        <p:spPr>
          <a:xfrm>
            <a:off x="35560" y="2716530"/>
            <a:ext cx="4349115" cy="275590"/>
          </a:xfrm>
          <a:prstGeom prst="rect">
            <a:avLst/>
          </a:prstGeom>
          <a:noFill/>
        </p:spPr>
        <p:txBody>
          <a:bodyPr wrap="square" rtlCol="0">
            <a:spAutoFit/>
          </a:bodyPr>
          <a:p>
            <a:r>
              <a:rPr lang="en-US" altLang="zh-CN" sz="1200" dirty="0" smtClean="0"/>
              <a:t>GTS：Google Mobile Services Test Suite，谷歌移动服务测</a:t>
            </a:r>
            <a:r>
              <a:rPr lang="zh-CN" altLang="en-US" sz="1200" dirty="0" smtClean="0"/>
              <a:t>试</a:t>
            </a:r>
            <a:endParaRPr lang="zh-CN" altLang="en-US" sz="1200" dirty="0" smtClean="0"/>
          </a:p>
        </p:txBody>
      </p:sp>
      <p:sp>
        <p:nvSpPr>
          <p:cNvPr id="6" name="文本框 5"/>
          <p:cNvSpPr txBox="1"/>
          <p:nvPr/>
        </p:nvSpPr>
        <p:spPr>
          <a:xfrm>
            <a:off x="35560" y="3508375"/>
            <a:ext cx="5018405" cy="275590"/>
          </a:xfrm>
          <a:prstGeom prst="rect">
            <a:avLst/>
          </a:prstGeom>
          <a:noFill/>
        </p:spPr>
        <p:txBody>
          <a:bodyPr wrap="square" rtlCol="0">
            <a:spAutoFit/>
          </a:bodyPr>
          <a:p>
            <a:r>
              <a:rPr lang="zh-CN" altLang="en-US" sz="1200" dirty="0" smtClean="0"/>
              <a:t>GSI：Generic System Image， 即为通用系统映像上的兼容性测试套件</a:t>
            </a:r>
            <a:endParaRPr lang="zh-CN" altLang="en-US" sz="1200" dirty="0" smtClean="0"/>
          </a:p>
        </p:txBody>
      </p:sp>
      <p:sp>
        <p:nvSpPr>
          <p:cNvPr id="7" name="文本框 6"/>
          <p:cNvSpPr txBox="1"/>
          <p:nvPr/>
        </p:nvSpPr>
        <p:spPr>
          <a:xfrm>
            <a:off x="35560" y="3128010"/>
            <a:ext cx="3201670" cy="275590"/>
          </a:xfrm>
          <a:prstGeom prst="rect">
            <a:avLst/>
          </a:prstGeom>
          <a:noFill/>
        </p:spPr>
        <p:txBody>
          <a:bodyPr wrap="square" rtlCol="0">
            <a:spAutoFit/>
          </a:bodyPr>
          <a:p>
            <a:r>
              <a:rPr lang="zh-CN" altLang="en-US" sz="1200" dirty="0" smtClean="0"/>
              <a:t>VTS：Vendor Test Suite，供应商测试套件</a:t>
            </a:r>
            <a:endParaRPr lang="zh-CN" altLang="en-US" sz="1200" dirty="0" smtClean="0"/>
          </a:p>
        </p:txBody>
      </p:sp>
      <p:sp>
        <p:nvSpPr>
          <p:cNvPr id="8" name="文本框 7"/>
          <p:cNvSpPr txBox="1"/>
          <p:nvPr/>
        </p:nvSpPr>
        <p:spPr>
          <a:xfrm>
            <a:off x="35560" y="3888740"/>
            <a:ext cx="5018405" cy="275590"/>
          </a:xfrm>
          <a:prstGeom prst="rect">
            <a:avLst/>
          </a:prstGeom>
          <a:noFill/>
        </p:spPr>
        <p:txBody>
          <a:bodyPr wrap="square" rtlCol="0">
            <a:spAutoFit/>
          </a:bodyPr>
          <a:p>
            <a:r>
              <a:rPr lang="en-US" altLang="zh-CN" sz="1200" dirty="0" smtClean="0"/>
              <a:t>STS</a:t>
            </a:r>
            <a:r>
              <a:rPr lang="zh-CN" altLang="en-US" sz="1200" dirty="0" smtClean="0"/>
              <a:t>：</a:t>
            </a:r>
            <a:r>
              <a:rPr lang="en-US" altLang="zh-CN" sz="1200" dirty="0" smtClean="0"/>
              <a:t>Security </a:t>
            </a:r>
            <a:r>
              <a:rPr lang="zh-CN" altLang="en-US" sz="1200" dirty="0" smtClean="0">
                <a:sym typeface="+mn-ea"/>
              </a:rPr>
              <a:t>Test Suite</a:t>
            </a:r>
            <a:r>
              <a:rPr lang="zh-CN" altLang="en-US" sz="1200" dirty="0" smtClean="0"/>
              <a:t>， 即为安全测试套件，主要是测试安全漏洞。</a:t>
            </a:r>
            <a:endParaRPr lang="zh-CN" altLang="en-US" sz="1200" dirty="0" smtClean="0"/>
          </a:p>
        </p:txBody>
      </p:sp>
      <p:sp>
        <p:nvSpPr>
          <p:cNvPr id="9" name="文本框 8"/>
          <p:cNvSpPr txBox="1"/>
          <p:nvPr/>
        </p:nvSpPr>
        <p:spPr>
          <a:xfrm>
            <a:off x="35560" y="4197350"/>
            <a:ext cx="5018405" cy="275590"/>
          </a:xfrm>
          <a:prstGeom prst="rect">
            <a:avLst/>
          </a:prstGeom>
          <a:noFill/>
        </p:spPr>
        <p:txBody>
          <a:bodyPr wrap="square" rtlCol="0">
            <a:spAutoFit/>
          </a:bodyPr>
          <a:p>
            <a:r>
              <a:rPr lang="en-US" altLang="zh-CN" sz="1200" dirty="0" smtClean="0"/>
              <a:t>CDD</a:t>
            </a:r>
            <a:r>
              <a:rPr lang="zh-CN" altLang="en-US" sz="1200" dirty="0" smtClean="0"/>
              <a:t>：Compatibility Definition Document ，兼容性定义文档</a:t>
            </a:r>
            <a:endParaRPr lang="zh-CN" altLang="en-US" sz="1200" dirty="0" smtClean="0"/>
          </a:p>
        </p:txBody>
      </p:sp>
      <p:sp>
        <p:nvSpPr>
          <p:cNvPr id="10" name="文本框 9"/>
          <p:cNvSpPr txBox="1"/>
          <p:nvPr/>
        </p:nvSpPr>
        <p:spPr>
          <a:xfrm>
            <a:off x="19050" y="4611370"/>
            <a:ext cx="3237865" cy="275590"/>
          </a:xfrm>
          <a:prstGeom prst="rect">
            <a:avLst/>
          </a:prstGeom>
          <a:noFill/>
        </p:spPr>
        <p:txBody>
          <a:bodyPr wrap="square" rtlCol="0">
            <a:spAutoFit/>
          </a:bodyPr>
          <a:p>
            <a:r>
              <a:rPr lang="en-US" altLang="zh-CN" sz="1200" dirty="0" smtClean="0"/>
              <a:t>apts-go</a:t>
            </a:r>
            <a:r>
              <a:rPr lang="zh-CN" altLang="en-US" sz="1200" dirty="0" smtClean="0"/>
              <a:t>：</a:t>
            </a:r>
            <a:r>
              <a:rPr lang="en-US" altLang="zh-CN" sz="1200" dirty="0" smtClean="0"/>
              <a:t>go</a:t>
            </a:r>
            <a:r>
              <a:rPr lang="zh-CN" altLang="en-US" sz="1200" dirty="0" smtClean="0"/>
              <a:t>版本一些和性能相关的测试项。</a:t>
            </a:r>
            <a:endParaRPr lang="zh-CN" alt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ox(in)">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5" grpId="0"/>
      <p:bldP spid="7" grpId="0"/>
      <p:bldP spid="6"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562" y="285734"/>
            <a:ext cx="8229600" cy="436946"/>
          </a:xfrm>
        </p:spPr>
        <p:txBody>
          <a:bodyPr/>
          <a:lstStyle/>
          <a:p>
            <a:pPr lvl="1"/>
            <a:r>
              <a:rPr lang="zh-CN" altLang="en-US" sz="2800" dirty="0" smtClean="0">
                <a:solidFill>
                  <a:schemeClr val="tx1"/>
                </a:solidFill>
                <a:latin typeface="+mn-ea"/>
                <a:cs typeface="Arial Unicode MS" panose="020B0604020202020204" pitchFamily="34" charset="-122"/>
                <a:sym typeface="Wingdings 3" panose="05040102010807070707" pitchFamily="18" charset="2"/>
              </a:rPr>
              <a:t>四：</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如何做</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GMS</a:t>
            </a:r>
            <a:r>
              <a:rPr lang="zh-CN" altLang="en-US" sz="2800" dirty="0" smtClean="0">
                <a:solidFill>
                  <a:schemeClr val="tx1"/>
                </a:solidFill>
                <a:latin typeface="+mn-ea"/>
                <a:cs typeface="Arial Unicode MS" panose="020B0604020202020204" pitchFamily="34" charset="-122"/>
                <a:sym typeface="Wingdings 3" panose="05040102010807070707" pitchFamily="18" charset="2"/>
              </a:rPr>
              <a:t>认证</a:t>
            </a:r>
            <a:r>
              <a:rPr lang="en-US" altLang="zh-CN" sz="2800" dirty="0" smtClean="0">
                <a:solidFill>
                  <a:schemeClr val="tx1"/>
                </a:solidFill>
                <a:latin typeface="+mn-ea"/>
                <a:cs typeface="Arial Unicode MS" panose="020B0604020202020204" pitchFamily="34" charset="-122"/>
                <a:sym typeface="Wingdings 3" panose="05040102010807070707" pitchFamily="18" charset="2"/>
              </a:rPr>
              <a:t>--how</a:t>
            </a:r>
            <a:br>
              <a:rPr lang="en-US" altLang="zh-CN" sz="5000" dirty="0" smtClean="0">
                <a:solidFill>
                  <a:schemeClr val="tx1"/>
                </a:solidFill>
                <a:latin typeface="+mn-ea"/>
                <a:cs typeface="Arial Unicode MS" panose="020B0604020202020204" pitchFamily="34" charset="-122"/>
                <a:sym typeface="Wingdings 3" panose="05040102010807070707" pitchFamily="18" charset="2"/>
              </a:rPr>
            </a:br>
            <a:br>
              <a:rPr lang="en-US" altLang="zh-CN" sz="3600" dirty="0">
                <a:solidFill>
                  <a:schemeClr val="tx1"/>
                </a:solidFill>
                <a:latin typeface="+mn-ea"/>
                <a:cs typeface="Arial Unicode MS" panose="020B0604020202020204" pitchFamily="34" charset="-122"/>
                <a:sym typeface="Wingdings 3" panose="05040102010807070707" pitchFamily="18" charset="2"/>
              </a:rPr>
            </a:br>
            <a:endParaRPr lang="zh-CN" altLang="en-US" dirty="0"/>
          </a:p>
        </p:txBody>
      </p:sp>
      <p:graphicFrame>
        <p:nvGraphicFramePr>
          <p:cNvPr id="2" name="表格 1"/>
          <p:cNvGraphicFramePr/>
          <p:nvPr>
            <p:custDataLst>
              <p:tags r:id="rId1"/>
            </p:custDataLst>
          </p:nvPr>
        </p:nvGraphicFramePr>
        <p:xfrm>
          <a:off x="251460" y="988060"/>
          <a:ext cx="8571289" cy="3810000"/>
        </p:xfrm>
        <a:graphic>
          <a:graphicData uri="http://schemas.openxmlformats.org/drawingml/2006/table">
            <a:tbl>
              <a:tblPr firstRow="1" bandRow="1">
                <a:tableStyleId>{5C22544A-7EE6-4342-B048-85BDC9FD1C3A}</a:tableStyleId>
              </a:tblPr>
              <a:tblGrid>
                <a:gridCol w="1202690"/>
                <a:gridCol w="3031890"/>
                <a:gridCol w="2451453"/>
                <a:gridCol w="1885256"/>
              </a:tblGrid>
              <a:tr h="381000">
                <a:tc>
                  <a:txBody>
                    <a:bodyPr/>
                    <a:p>
                      <a:pPr>
                        <a:buNone/>
                      </a:pPr>
                      <a:r>
                        <a:rPr lang="zh-CN" altLang="en-US" sz="1000">
                          <a:solidFill>
                            <a:schemeClr val="tx1"/>
                          </a:solidFill>
                        </a:rPr>
                        <a:t>测试项:</a:t>
                      </a:r>
                      <a:endParaRPr lang="zh-CN" altLang="en-US" sz="1000">
                        <a:solidFill>
                          <a:schemeClr val="tx1"/>
                        </a:solidFill>
                      </a:endParaRPr>
                    </a:p>
                  </a:txBody>
                  <a:tcPr/>
                </a:tc>
                <a:tc>
                  <a:txBody>
                    <a:bodyPr/>
                    <a:p>
                      <a:pPr>
                        <a:buNone/>
                      </a:pPr>
                      <a:r>
                        <a:rPr lang="zh-CN" altLang="en-US" sz="1000">
                          <a:solidFill>
                            <a:schemeClr val="tx1"/>
                          </a:solidFill>
                        </a:rPr>
                        <a:t>测试命令</a:t>
                      </a:r>
                      <a:endParaRPr lang="zh-CN" altLang="en-US" sz="1000">
                        <a:solidFill>
                          <a:schemeClr val="tx1"/>
                        </a:solidFill>
                      </a:endParaRPr>
                    </a:p>
                  </a:txBody>
                  <a:tcPr/>
                </a:tc>
                <a:tc>
                  <a:txBody>
                    <a:bodyPr/>
                    <a:p>
                      <a:pPr>
                        <a:buNone/>
                      </a:pPr>
                      <a:r>
                        <a:rPr lang="zh-CN" altLang="en-US" sz="1000">
                          <a:solidFill>
                            <a:schemeClr val="tx1"/>
                          </a:solidFill>
                        </a:rPr>
                        <a:t>模块测试命令</a:t>
                      </a:r>
                      <a:endParaRPr lang="zh-CN" altLang="en-US" sz="1000">
                        <a:solidFill>
                          <a:schemeClr val="tx1"/>
                        </a:solidFill>
                      </a:endParaRPr>
                    </a:p>
                  </a:txBody>
                  <a:tcPr/>
                </a:tc>
                <a:tc>
                  <a:txBody>
                    <a:bodyPr/>
                    <a:p>
                      <a:pPr>
                        <a:buNone/>
                      </a:pPr>
                      <a:r>
                        <a:rPr lang="zh-CN" altLang="en-US" sz="1000">
                          <a:solidFill>
                            <a:schemeClr val="tx1"/>
                          </a:solidFill>
                        </a:rPr>
                        <a:t>重测</a:t>
                      </a:r>
                      <a:endParaRPr lang="zh-CN" altLang="en-US" sz="1000">
                        <a:solidFill>
                          <a:schemeClr val="tx1"/>
                        </a:solidFill>
                      </a:endParaRPr>
                    </a:p>
                  </a:txBody>
                  <a:tcPr/>
                </a:tc>
              </a:tr>
              <a:tr h="381000">
                <a:tc>
                  <a:txBody>
                    <a:bodyPr/>
                    <a:p>
                      <a:pPr>
                        <a:buNone/>
                      </a:pPr>
                      <a:r>
                        <a:rPr lang="en-US" altLang="zh-CN" sz="1000">
                          <a:solidFill>
                            <a:schemeClr val="tx1"/>
                          </a:solidFill>
                        </a:rPr>
                        <a:t>CTS</a:t>
                      </a:r>
                      <a:endParaRPr lang="en-US" altLang="zh-CN" sz="1000">
                        <a:solidFill>
                          <a:schemeClr val="tx1"/>
                        </a:solidFill>
                      </a:endParaRPr>
                    </a:p>
                  </a:txBody>
                  <a:tcPr/>
                </a:tc>
                <a:tc>
                  <a:txBody>
                    <a:bodyPr/>
                    <a:p>
                      <a:pPr>
                        <a:buNone/>
                      </a:pPr>
                      <a:r>
                        <a:rPr lang="zh-CN" altLang="en-US" sz="1000">
                          <a:solidFill>
                            <a:schemeClr val="tx1"/>
                          </a:solidFill>
                        </a:rPr>
                        <a:t>run cts </a:t>
                      </a:r>
                      <a:endParaRPr lang="zh-CN" altLang="en-US" sz="1000">
                        <a:solidFill>
                          <a:schemeClr val="tx1"/>
                        </a:solidFill>
                      </a:endParaRPr>
                    </a:p>
                  </a:txBody>
                  <a:tcPr/>
                </a:tc>
                <a:tc>
                  <a:txBody>
                    <a:bodyPr/>
                    <a:p>
                      <a:pPr>
                        <a:buNone/>
                      </a:pPr>
                      <a:r>
                        <a:rPr lang="zh-CN" altLang="en-US" sz="1000">
                          <a:solidFill>
                            <a:schemeClr val="tx1"/>
                          </a:solidFill>
                        </a:rPr>
                        <a:t>run cts -m *** -t ***</a:t>
                      </a:r>
                      <a:endParaRPr lang="zh-CN" altLang="en-US" sz="1000">
                        <a:solidFill>
                          <a:schemeClr val="tx1"/>
                        </a:solidFill>
                      </a:endParaRPr>
                    </a:p>
                  </a:txBody>
                  <a:tcPr/>
                </a:tc>
                <a:tc>
                  <a:txBody>
                    <a:bodyPr/>
                    <a:p>
                      <a:pPr>
                        <a:buNone/>
                      </a:pPr>
                      <a:r>
                        <a:rPr lang="zh-CN" altLang="en-US" sz="1000">
                          <a:solidFill>
                            <a:schemeClr val="tx1"/>
                          </a:solidFill>
                        </a:rPr>
                        <a:t>run retry -r id</a:t>
                      </a:r>
                      <a:endParaRPr lang="zh-CN" altLang="en-US" sz="1000">
                        <a:solidFill>
                          <a:schemeClr val="tx1"/>
                        </a:solidFill>
                      </a:endParaRPr>
                    </a:p>
                  </a:txBody>
                  <a:tcPr/>
                </a:tc>
              </a:tr>
              <a:tr h="381000">
                <a:tc>
                  <a:txBody>
                    <a:bodyPr/>
                    <a:p>
                      <a:pPr>
                        <a:buNone/>
                      </a:pPr>
                      <a:r>
                        <a:rPr lang="zh-CN" altLang="en-US" sz="1000">
                          <a:solidFill>
                            <a:schemeClr val="tx1"/>
                          </a:solidFill>
                        </a:rPr>
                        <a:t>CTS verifier</a:t>
                      </a:r>
                      <a:endParaRPr lang="zh-CN" altLang="en-US" sz="1000">
                        <a:solidFill>
                          <a:schemeClr val="tx1"/>
                        </a:solidFill>
                      </a:endParaRPr>
                    </a:p>
                  </a:txBody>
                  <a:tcPr/>
                </a:tc>
                <a:tc>
                  <a:txBody>
                    <a:bodyPr/>
                    <a:p>
                      <a:pPr>
                        <a:buNone/>
                      </a:pPr>
                      <a:r>
                        <a:rPr lang="zh-CN" altLang="en-US" sz="1000">
                          <a:solidFill>
                            <a:schemeClr val="tx1"/>
                          </a:solidFill>
                        </a:rPr>
                        <a:t>手动测试</a:t>
                      </a:r>
                      <a:endParaRPr lang="zh-CN" altLang="en-US" sz="1000">
                        <a:solidFill>
                          <a:schemeClr val="tx1"/>
                        </a:solidFill>
                      </a:endParaRPr>
                    </a:p>
                  </a:txBody>
                  <a:tcPr/>
                </a:tc>
                <a:tc>
                  <a:txBody>
                    <a:bodyPr/>
                    <a:p>
                      <a:pPr>
                        <a:buNone/>
                      </a:pPr>
                      <a:r>
                        <a:rPr lang="zh-CN" altLang="en-US" sz="1000">
                          <a:solidFill>
                            <a:schemeClr val="tx1"/>
                          </a:solidFill>
                        </a:rPr>
                        <a:t>手动测试</a:t>
                      </a:r>
                      <a:endParaRPr lang="zh-CN" altLang="en-US" sz="1000">
                        <a:solidFill>
                          <a:schemeClr val="tx1"/>
                        </a:solidFill>
                      </a:endParaRPr>
                    </a:p>
                  </a:txBody>
                  <a:tcPr/>
                </a:tc>
                <a:tc>
                  <a:txBody>
                    <a:bodyPr/>
                    <a:p>
                      <a:pPr>
                        <a:buNone/>
                      </a:pPr>
                      <a:r>
                        <a:rPr lang="zh-CN" altLang="en-US" sz="1000">
                          <a:solidFill>
                            <a:schemeClr val="tx1"/>
                          </a:solidFill>
                          <a:sym typeface="+mn-ea"/>
                        </a:rPr>
                        <a:t>手动测试</a:t>
                      </a:r>
                      <a:endParaRPr lang="zh-CN" altLang="en-US" sz="1000">
                        <a:solidFill>
                          <a:schemeClr val="tx1"/>
                        </a:solidFill>
                      </a:endParaRPr>
                    </a:p>
                  </a:txBody>
                  <a:tcPr/>
                </a:tc>
              </a:tr>
              <a:tr h="381000">
                <a:tc>
                  <a:txBody>
                    <a:bodyPr/>
                    <a:p>
                      <a:pPr>
                        <a:buNone/>
                      </a:pPr>
                      <a:r>
                        <a:rPr lang="zh-CN" altLang="en-US" sz="1000">
                          <a:solidFill>
                            <a:schemeClr val="tx1"/>
                          </a:solidFill>
                        </a:rPr>
                        <a:t>GTS</a:t>
                      </a:r>
                      <a:endParaRPr lang="zh-CN" altLang="en-US" sz="1000">
                        <a:solidFill>
                          <a:schemeClr val="tx1"/>
                        </a:solidFill>
                      </a:endParaRPr>
                    </a:p>
                  </a:txBody>
                  <a:tcPr/>
                </a:tc>
                <a:tc>
                  <a:txBody>
                    <a:bodyPr/>
                    <a:p>
                      <a:pPr>
                        <a:buNone/>
                      </a:pPr>
                      <a:r>
                        <a:rPr lang="zh-CN" altLang="en-US" sz="1000">
                          <a:solidFill>
                            <a:schemeClr val="tx1"/>
                          </a:solidFill>
                        </a:rPr>
                        <a:t>run gts</a:t>
                      </a:r>
                      <a:endParaRPr lang="zh-CN" altLang="en-US" sz="1000">
                        <a:solidFill>
                          <a:schemeClr val="tx1"/>
                        </a:solidFill>
                      </a:endParaRPr>
                    </a:p>
                  </a:txBody>
                  <a:tcPr/>
                </a:tc>
                <a:tc>
                  <a:txBody>
                    <a:bodyPr/>
                    <a:p>
                      <a:pPr>
                        <a:buNone/>
                      </a:pPr>
                      <a:r>
                        <a:rPr lang="zh-CN" altLang="en-US" sz="1000">
                          <a:solidFill>
                            <a:schemeClr val="tx1"/>
                          </a:solidFill>
                        </a:rPr>
                        <a:t>run gts -m *** -t ***</a:t>
                      </a:r>
                      <a:endParaRPr lang="zh-CN" altLang="en-US" sz="1000">
                        <a:solidFill>
                          <a:schemeClr val="tx1"/>
                        </a:solidFill>
                      </a:endParaRPr>
                    </a:p>
                  </a:txBody>
                  <a:tcPr/>
                </a:tc>
                <a:tc>
                  <a:txBody>
                    <a:bodyPr/>
                    <a:p>
                      <a:pPr>
                        <a:buNone/>
                      </a:pPr>
                      <a:r>
                        <a:rPr lang="zh-CN" altLang="en-US" sz="1000">
                          <a:solidFill>
                            <a:schemeClr val="tx1"/>
                          </a:solidFill>
                        </a:rPr>
                        <a:t>run retry -r id</a:t>
                      </a:r>
                      <a:endParaRPr lang="zh-CN" altLang="en-US" sz="1000">
                        <a:solidFill>
                          <a:schemeClr val="tx1"/>
                        </a:solidFill>
                      </a:endParaRPr>
                    </a:p>
                  </a:txBody>
                  <a:tcPr/>
                </a:tc>
              </a:tr>
              <a:tr h="381000">
                <a:tc>
                  <a:txBody>
                    <a:bodyPr/>
                    <a:p>
                      <a:pPr>
                        <a:buNone/>
                      </a:pPr>
                      <a:r>
                        <a:rPr lang="zh-CN" altLang="en-US" sz="1000">
                          <a:solidFill>
                            <a:schemeClr val="tx1"/>
                          </a:solidFill>
                        </a:rPr>
                        <a:t>GTS verifier</a:t>
                      </a:r>
                      <a:endParaRPr lang="zh-CN" altLang="en-US" sz="1000">
                        <a:solidFill>
                          <a:schemeClr val="tx1"/>
                        </a:solidFill>
                      </a:endParaRPr>
                    </a:p>
                  </a:txBody>
                  <a:tcPr/>
                </a:tc>
                <a:tc>
                  <a:txBody>
                    <a:bodyPr/>
                    <a:p>
                      <a:pPr>
                        <a:buNone/>
                      </a:pPr>
                      <a:r>
                        <a:rPr lang="zh-CN" altLang="en-US" sz="1000">
                          <a:solidFill>
                            <a:schemeClr val="tx1"/>
                          </a:solidFill>
                          <a:sym typeface="+mn-ea"/>
                        </a:rPr>
                        <a:t>手动测试</a:t>
                      </a:r>
                      <a:endParaRPr lang="zh-CN" altLang="en-US" sz="1000">
                        <a:solidFill>
                          <a:schemeClr val="tx1"/>
                        </a:solidFill>
                        <a:sym typeface="+mn-ea"/>
                      </a:endParaRPr>
                    </a:p>
                  </a:txBody>
                  <a:tcPr/>
                </a:tc>
                <a:tc>
                  <a:txBody>
                    <a:bodyPr/>
                    <a:p>
                      <a:pPr>
                        <a:buNone/>
                      </a:pPr>
                      <a:r>
                        <a:rPr lang="zh-CN" altLang="en-US" sz="1000">
                          <a:solidFill>
                            <a:schemeClr val="tx1"/>
                          </a:solidFill>
                          <a:sym typeface="+mn-ea"/>
                        </a:rPr>
                        <a:t>手动测试</a:t>
                      </a:r>
                      <a:endParaRPr lang="zh-CN" altLang="en-US" sz="1000">
                        <a:solidFill>
                          <a:schemeClr val="tx1"/>
                        </a:solidFill>
                        <a:sym typeface="+mn-ea"/>
                      </a:endParaRPr>
                    </a:p>
                  </a:txBody>
                  <a:tcPr/>
                </a:tc>
                <a:tc>
                  <a:txBody>
                    <a:bodyPr/>
                    <a:p>
                      <a:pPr>
                        <a:buNone/>
                      </a:pPr>
                      <a:r>
                        <a:rPr lang="zh-CN" altLang="en-US" sz="1000">
                          <a:solidFill>
                            <a:schemeClr val="tx1"/>
                          </a:solidFill>
                          <a:sym typeface="+mn-ea"/>
                        </a:rPr>
                        <a:t>手动测试</a:t>
                      </a:r>
                      <a:endParaRPr lang="zh-CN" altLang="en-US" sz="1000">
                        <a:solidFill>
                          <a:schemeClr val="tx1"/>
                        </a:solidFill>
                        <a:sym typeface="+mn-ea"/>
                      </a:endParaRPr>
                    </a:p>
                  </a:txBody>
                  <a:tcPr/>
                </a:tc>
              </a:tr>
              <a:tr h="381000">
                <a:tc>
                  <a:txBody>
                    <a:bodyPr/>
                    <a:p>
                      <a:pPr>
                        <a:buNone/>
                      </a:pPr>
                      <a:r>
                        <a:rPr lang="zh-CN" altLang="en-US" sz="1000">
                          <a:solidFill>
                            <a:schemeClr val="tx1"/>
                          </a:solidFill>
                        </a:rPr>
                        <a:t>STS</a:t>
                      </a:r>
                      <a:endParaRPr lang="zh-CN" altLang="en-US" sz="1000">
                        <a:solidFill>
                          <a:schemeClr val="tx1"/>
                        </a:solidFill>
                      </a:endParaRPr>
                    </a:p>
                  </a:txBody>
                  <a:tcPr/>
                </a:tc>
                <a:tc>
                  <a:txBody>
                    <a:bodyPr/>
                    <a:p>
                      <a:pPr>
                        <a:buNone/>
                      </a:pPr>
                      <a:r>
                        <a:rPr lang="zh-CN" altLang="en-US" sz="1000">
                          <a:solidFill>
                            <a:schemeClr val="tx1"/>
                          </a:solidFill>
                        </a:rPr>
                        <a:t>run sts-dynamic-full </a:t>
                      </a:r>
                      <a:endParaRPr lang="zh-CN" altLang="en-US" sz="1000">
                        <a:solidFill>
                          <a:schemeClr val="tx1"/>
                        </a:solidFill>
                      </a:endParaRPr>
                    </a:p>
                  </a:txBody>
                  <a:tcPr/>
                </a:tc>
                <a:tc>
                  <a:txBody>
                    <a:bodyPr/>
                    <a:p>
                      <a:pPr>
                        <a:buNone/>
                      </a:pPr>
                      <a:endParaRPr lang="zh-CN" altLang="en-US" sz="1000">
                        <a:solidFill>
                          <a:schemeClr val="tx1"/>
                        </a:solidFill>
                      </a:endParaRPr>
                    </a:p>
                  </a:txBody>
                  <a:tcPr/>
                </a:tc>
                <a:tc>
                  <a:txBody>
                    <a:bodyPr/>
                    <a:p>
                      <a:pPr>
                        <a:buNone/>
                      </a:pPr>
                      <a:r>
                        <a:rPr lang="zh-CN" altLang="en-US" sz="1000">
                          <a:solidFill>
                            <a:schemeClr val="tx1"/>
                          </a:solidFill>
                        </a:rPr>
                        <a:t>run retry -r id</a:t>
                      </a:r>
                      <a:endParaRPr lang="zh-CN" altLang="en-US" sz="1000">
                        <a:solidFill>
                          <a:schemeClr val="tx1"/>
                        </a:solidFill>
                      </a:endParaRPr>
                    </a:p>
                  </a:txBody>
                  <a:tcPr/>
                </a:tc>
              </a:tr>
              <a:tr h="381000">
                <a:tc>
                  <a:txBody>
                    <a:bodyPr/>
                    <a:p>
                      <a:pPr>
                        <a:buNone/>
                      </a:pPr>
                      <a:r>
                        <a:rPr lang="zh-CN" altLang="en-US" sz="1000">
                          <a:solidFill>
                            <a:schemeClr val="tx1"/>
                          </a:solidFill>
                        </a:rPr>
                        <a:t>GSI</a:t>
                      </a:r>
                      <a:endParaRPr lang="zh-CN" altLang="en-US" sz="1000">
                        <a:solidFill>
                          <a:schemeClr val="tx1"/>
                        </a:solidFill>
                      </a:endParaRPr>
                    </a:p>
                  </a:txBody>
                  <a:tcPr/>
                </a:tc>
                <a:tc>
                  <a:txBody>
                    <a:bodyPr/>
                    <a:p>
                      <a:pPr>
                        <a:buNone/>
                      </a:pPr>
                      <a:r>
                        <a:rPr lang="zh-CN" altLang="en-US" sz="1000">
                          <a:solidFill>
                            <a:schemeClr val="tx1"/>
                          </a:solidFill>
                        </a:rPr>
                        <a:t>run cts-on-gsi</a:t>
                      </a:r>
                      <a:endParaRPr lang="zh-CN" altLang="en-US" sz="1000">
                        <a:solidFill>
                          <a:schemeClr val="tx1"/>
                        </a:solidFill>
                      </a:endParaRPr>
                    </a:p>
                  </a:txBody>
                  <a:tcPr/>
                </a:tc>
                <a:tc>
                  <a:txBody>
                    <a:bodyPr/>
                    <a:p>
                      <a:pPr>
                        <a:buNone/>
                      </a:pPr>
                      <a:r>
                        <a:rPr lang="zh-CN" altLang="en-US" sz="1000">
                          <a:solidFill>
                            <a:schemeClr val="tx1"/>
                          </a:solidFill>
                        </a:rPr>
                        <a:t>run cts-on-gsi -m *** -t ***</a:t>
                      </a:r>
                      <a:endParaRPr lang="zh-CN" altLang="en-US" sz="1000">
                        <a:solidFill>
                          <a:schemeClr val="tx1"/>
                        </a:solidFill>
                      </a:endParaRPr>
                    </a:p>
                  </a:txBody>
                  <a:tcPr/>
                </a:tc>
                <a:tc>
                  <a:txBody>
                    <a:bodyPr/>
                    <a:p>
                      <a:pPr>
                        <a:buNone/>
                      </a:pPr>
                      <a:r>
                        <a:rPr lang="zh-CN" altLang="en-US" sz="1000">
                          <a:solidFill>
                            <a:schemeClr val="tx1"/>
                          </a:solidFill>
                        </a:rPr>
                        <a:t>run retry -r id</a:t>
                      </a:r>
                      <a:endParaRPr lang="zh-CN" altLang="en-US" sz="1000">
                        <a:solidFill>
                          <a:schemeClr val="tx1"/>
                        </a:solidFill>
                      </a:endParaRPr>
                    </a:p>
                  </a:txBody>
                  <a:tcPr/>
                </a:tc>
              </a:tr>
              <a:tr h="381000">
                <a:tc>
                  <a:txBody>
                    <a:bodyPr/>
                    <a:p>
                      <a:pPr>
                        <a:buNone/>
                      </a:pPr>
                      <a:r>
                        <a:rPr lang="zh-CN" altLang="en-US" sz="1000">
                          <a:solidFill>
                            <a:schemeClr val="tx1"/>
                          </a:solidFill>
                        </a:rPr>
                        <a:t>VTS</a:t>
                      </a:r>
                      <a:endParaRPr lang="zh-CN" altLang="en-US" sz="1000">
                        <a:solidFill>
                          <a:schemeClr val="tx1"/>
                        </a:solidFill>
                      </a:endParaRPr>
                    </a:p>
                  </a:txBody>
                  <a:tcPr/>
                </a:tc>
                <a:tc>
                  <a:txBody>
                    <a:bodyPr/>
                    <a:p>
                      <a:pPr>
                        <a:buNone/>
                      </a:pPr>
                      <a:r>
                        <a:rPr lang="zh-CN" altLang="en-US" sz="1000">
                          <a:solidFill>
                            <a:schemeClr val="tx1"/>
                          </a:solidFill>
                        </a:rPr>
                        <a:t>run vts</a:t>
                      </a:r>
                      <a:endParaRPr lang="zh-CN" altLang="en-US" sz="1000">
                        <a:solidFill>
                          <a:schemeClr val="tx1"/>
                        </a:solidFill>
                      </a:endParaRPr>
                    </a:p>
                  </a:txBody>
                  <a:tcPr/>
                </a:tc>
                <a:tc>
                  <a:txBody>
                    <a:bodyPr/>
                    <a:p>
                      <a:pPr>
                        <a:buNone/>
                      </a:pPr>
                      <a:r>
                        <a:rPr lang="zh-CN" altLang="en-US" sz="1000">
                          <a:solidFill>
                            <a:schemeClr val="tx1"/>
                          </a:solidFill>
                        </a:rPr>
                        <a:t>run vts -m *** -t ***</a:t>
                      </a:r>
                      <a:endParaRPr lang="zh-CN" altLang="en-US" sz="1000">
                        <a:solidFill>
                          <a:schemeClr val="tx1"/>
                        </a:solidFill>
                      </a:endParaRPr>
                    </a:p>
                  </a:txBody>
                  <a:tcPr/>
                </a:tc>
                <a:tc>
                  <a:txBody>
                    <a:bodyPr/>
                    <a:p>
                      <a:pPr>
                        <a:buNone/>
                      </a:pPr>
                      <a:r>
                        <a:rPr lang="zh-CN" altLang="en-US" sz="1000">
                          <a:solidFill>
                            <a:schemeClr val="tx1"/>
                          </a:solidFill>
                        </a:rPr>
                        <a:t>run retry -r id</a:t>
                      </a:r>
                      <a:endParaRPr lang="zh-CN" altLang="en-US" sz="1000">
                        <a:solidFill>
                          <a:schemeClr val="tx1"/>
                        </a:solidFill>
                      </a:endParaRPr>
                    </a:p>
                  </a:txBody>
                  <a:tcPr/>
                </a:tc>
              </a:tr>
              <a:tr h="381000">
                <a:tc>
                  <a:txBody>
                    <a:bodyPr/>
                    <a:p>
                      <a:pPr>
                        <a:buNone/>
                      </a:pPr>
                      <a:r>
                        <a:rPr lang="zh-CN" altLang="en-US" sz="1000">
                          <a:solidFill>
                            <a:schemeClr val="tx1"/>
                          </a:solidFill>
                        </a:rPr>
                        <a:t>CDD</a:t>
                      </a:r>
                      <a:endParaRPr lang="zh-CN" altLang="en-US" sz="1000">
                        <a:solidFill>
                          <a:schemeClr val="tx1"/>
                        </a:solidFill>
                      </a:endParaRPr>
                    </a:p>
                  </a:txBody>
                  <a:tcPr/>
                </a:tc>
                <a:tc>
                  <a:txBody>
                    <a:bodyPr/>
                    <a:p>
                      <a:pPr>
                        <a:buNone/>
                      </a:pPr>
                      <a:r>
                        <a:rPr lang="zh-CN" altLang="en-US" sz="1000">
                          <a:solidFill>
                            <a:schemeClr val="tx1"/>
                          </a:solidFill>
                          <a:sym typeface="+mn-ea"/>
                        </a:rPr>
                        <a:t>手动测试</a:t>
                      </a:r>
                      <a:endParaRPr lang="zh-CN" altLang="en-US" sz="1000">
                        <a:solidFill>
                          <a:schemeClr val="tx1"/>
                        </a:solidFill>
                        <a:sym typeface="+mn-ea"/>
                      </a:endParaRPr>
                    </a:p>
                  </a:txBody>
                  <a:tcPr/>
                </a:tc>
                <a:tc>
                  <a:txBody>
                    <a:bodyPr/>
                    <a:p>
                      <a:pPr>
                        <a:buNone/>
                      </a:pPr>
                      <a:r>
                        <a:rPr lang="zh-CN" altLang="en-US" sz="1000">
                          <a:solidFill>
                            <a:schemeClr val="tx1"/>
                          </a:solidFill>
                          <a:sym typeface="+mn-ea"/>
                        </a:rPr>
                        <a:t>手动测试</a:t>
                      </a:r>
                      <a:endParaRPr lang="zh-CN" altLang="en-US" sz="1000">
                        <a:solidFill>
                          <a:schemeClr val="tx1"/>
                        </a:solidFill>
                        <a:sym typeface="+mn-ea"/>
                      </a:endParaRPr>
                    </a:p>
                  </a:txBody>
                  <a:tcPr/>
                </a:tc>
                <a:tc>
                  <a:txBody>
                    <a:bodyPr/>
                    <a:p>
                      <a:pPr>
                        <a:buNone/>
                      </a:pPr>
                      <a:endParaRPr lang="zh-CN" altLang="en-US" sz="1000">
                        <a:solidFill>
                          <a:schemeClr val="tx1"/>
                        </a:solidFill>
                        <a:sym typeface="+mn-ea"/>
                      </a:endParaRPr>
                    </a:p>
                  </a:txBody>
                  <a:tcPr/>
                </a:tc>
              </a:tr>
              <a:tr h="381000">
                <a:tc>
                  <a:txBody>
                    <a:bodyPr/>
                    <a:p>
                      <a:pPr>
                        <a:buNone/>
                      </a:pPr>
                      <a:r>
                        <a:rPr lang="zh-CN" altLang="en-US" sz="1000">
                          <a:solidFill>
                            <a:schemeClr val="tx1"/>
                          </a:solidFill>
                        </a:rPr>
                        <a:t>APTS</a:t>
                      </a:r>
                      <a:endParaRPr lang="zh-CN" altLang="en-US" sz="1000">
                        <a:solidFill>
                          <a:schemeClr val="tx1"/>
                        </a:solidFill>
                      </a:endParaRPr>
                    </a:p>
                  </a:txBody>
                  <a:tcPr/>
                </a:tc>
                <a:tc>
                  <a:txBody>
                    <a:bodyPr/>
                    <a:p>
                      <a:pPr>
                        <a:buNone/>
                      </a:pPr>
                      <a:r>
                        <a:rPr lang="zh-CN" altLang="en-US" sz="1000">
                          <a:solidFill>
                            <a:schemeClr val="tx1"/>
                          </a:solidFill>
                        </a:rPr>
                        <a:t>run test/approval-go --fingerprint-swap </a:t>
                      </a:r>
                      <a:r>
                        <a:rPr lang="en-US" altLang="zh-CN" sz="1000">
                          <a:solidFill>
                            <a:schemeClr val="tx1"/>
                          </a:solidFill>
                        </a:rPr>
                        <a:t>**</a:t>
                      </a:r>
                      <a:endParaRPr lang="en-US" altLang="zh-CN" sz="1000">
                        <a:solidFill>
                          <a:schemeClr val="tx1"/>
                        </a:solidFill>
                      </a:endParaRPr>
                    </a:p>
                  </a:txBody>
                  <a:tcPr/>
                </a:tc>
                <a:tc>
                  <a:txBody>
                    <a:bodyPr/>
                    <a:p>
                      <a:pPr>
                        <a:buNone/>
                      </a:pPr>
                      <a:endParaRPr lang="zh-CN" altLang="en-US" sz="1000">
                        <a:solidFill>
                          <a:schemeClr val="tx1"/>
                        </a:solidFill>
                      </a:endParaRPr>
                    </a:p>
                  </a:txBody>
                  <a:tcPr/>
                </a:tc>
                <a:tc>
                  <a:txBody>
                    <a:bodyPr/>
                    <a:p>
                      <a:pPr>
                        <a:buNone/>
                      </a:pPr>
                      <a:endParaRPr lang="zh-CN" altLang="en-US" sz="1000">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ABLE_ENDDRAG_ORIGIN_RECT" val="681*320"/>
  <p:tag name="TABLE_ENDDRAG_RECT" val="19*77*681*320"/>
</p:tagLst>
</file>

<file path=ppt/tags/tag2.xml><?xml version="1.0" encoding="utf-8"?>
<p:tagLst xmlns:p="http://schemas.openxmlformats.org/presentationml/2006/main">
  <p:tag name="commondata" val="eyJoZGlkIjoiOWYwMmVkMzI0NzcxZTgxOTViMTU0NDQ4MjI1NWQyNDgifQ=="/>
  <p:tag name="resource_record_key" val="{&quot;13&quot;:[4364974]}"/>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1509</Words>
  <Application>WPS 演示</Application>
  <PresentationFormat>全屏显示(16:9)</PresentationFormat>
  <Paragraphs>157</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幼圆</vt:lpstr>
      <vt:lpstr>Arial Unicode MS</vt:lpstr>
      <vt:lpstr>华文新魏</vt:lpstr>
      <vt:lpstr>微软雅黑</vt:lpstr>
      <vt:lpstr>Arial</vt:lpstr>
      <vt:lpstr>VAG Rounded Std Thin</vt:lpstr>
      <vt:lpstr>Segoe Print</vt:lpstr>
      <vt:lpstr>Wingdings 3</vt:lpstr>
      <vt:lpstr>Arial Unicode MS</vt:lpstr>
      <vt:lpstr>Calibri</vt:lpstr>
      <vt:lpstr>Symbol</vt:lpstr>
      <vt:lpstr>1_默认设计模板</vt:lpstr>
      <vt:lpstr>PowerPoint 演示文稿</vt:lpstr>
      <vt:lpstr>目录</vt:lpstr>
      <vt:lpstr>一：什么是GMS认证--what  </vt:lpstr>
      <vt:lpstr>二：为什么要做GMS认证--why  </vt:lpstr>
      <vt:lpstr>三：GMS认证最终需要得到什么--goal  </vt:lpstr>
      <vt:lpstr>四：如何做GMS认证--how  </vt:lpstr>
      <vt:lpstr>四：如何做GMS认证--how  </vt:lpstr>
      <vt:lpstr>四：如何做GMS认证--how  </vt:lpstr>
      <vt:lpstr>四：如何做GMS认证--how  </vt:lpstr>
      <vt:lpstr>四：如何做GMS认证--how  </vt:lpstr>
      <vt:lpstr>四：如何做GMS认证--how  </vt:lpstr>
      <vt:lpstr>四：如何做GMS认证--how  </vt:lpstr>
      <vt:lpstr>四：如何做GMS认证--how  </vt:lpstr>
      <vt:lpstr>四：如何做GMS认证--how  </vt:lpstr>
      <vt:lpstr>讨论--talk   </vt:lpstr>
    </vt:vector>
  </TitlesOfParts>
  <Company>ALCATEL ONE TOUCH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Violetta Jovanovic</dc:creator>
  <cp:lastModifiedBy>何小明</cp:lastModifiedBy>
  <cp:revision>1150</cp:revision>
  <cp:lastPrinted>2013-09-25T07:43:00Z</cp:lastPrinted>
  <dcterms:created xsi:type="dcterms:W3CDTF">2013-06-19T09:39:00Z</dcterms:created>
  <dcterms:modified xsi:type="dcterms:W3CDTF">2024-03-18T02:33:06Z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26858271</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2052-12.1.0.16412</vt:lpwstr>
  </property>
  <property fmtid="{D5CDD505-2E9C-101B-9397-08002B2CF9AE}" pid="6" name="ICV">
    <vt:lpwstr>943687605D604E50909494394D767BE9_12</vt:lpwstr>
  </property>
</Properties>
</file>