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31" r:id="rId4"/>
    <p:sldId id="329" r:id="rId5"/>
    <p:sldId id="366" r:id="rId6"/>
    <p:sldId id="326" r:id="rId7"/>
    <p:sldId id="367" r:id="rId8"/>
    <p:sldId id="327" r:id="rId10"/>
    <p:sldId id="368" r:id="rId11"/>
    <p:sldId id="328" r:id="rId12"/>
    <p:sldId id="349" r:id="rId13"/>
    <p:sldId id="36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1CCC4F-3F74-4C9E-823E-1FBA5C951670}">
          <p14:sldIdLst>
            <p14:sldId id="366"/>
            <p14:sldId id="327"/>
            <p14:sldId id="368"/>
            <p14:sldId id="328"/>
            <p14:sldId id="349"/>
            <p14:sldId id="361"/>
            <p14:sldId id="259"/>
            <p14:sldId id="256"/>
            <p14:sldId id="329"/>
            <p14:sldId id="367"/>
            <p14:sldId id="326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89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14" y="-96"/>
      </p:cViewPr>
      <p:guideLst>
        <p:guide orient="horz" pos="2158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首页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3970" y="-5080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末页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715" y="3175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目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715" y="3175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243205" y="556895"/>
            <a:ext cx="11700510" cy="76200"/>
          </a:xfrm>
          <a:custGeom>
            <a:avLst/>
            <a:gdLst>
              <a:gd name="connisteX0" fmla="*/ 0 w 10950575"/>
              <a:gd name="connsiteY0" fmla="*/ 0 h 0"/>
              <a:gd name="connisteX1" fmla="*/ 10950575 w 10950575"/>
              <a:gd name="connsiteY1" fmla="*/ 0 h 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950575">
                <a:moveTo>
                  <a:pt x="0" y="0"/>
                </a:moveTo>
                <a:lnTo>
                  <a:pt x="10950575" y="0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未标题-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90225" y="149225"/>
            <a:ext cx="1170940" cy="453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ai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5135" y="441960"/>
            <a:ext cx="1588135" cy="615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6021" y="2486660"/>
            <a:ext cx="709862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Acceleration Sensor</a:t>
            </a:r>
            <a:endParaRPr lang="en-US" altLang="zh-CN" sz="4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 rot="5400000">
            <a:off x="251619" y="280194"/>
            <a:ext cx="263525" cy="18256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893" y="187958"/>
            <a:ext cx="2711450" cy="3683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四、代码流程分析与总结</a:t>
            </a:r>
            <a:endParaRPr kumimoji="1" lang="zh-CN" altLang="en-US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958850"/>
            <a:ext cx="6178550" cy="549656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820535" y="2331720"/>
          <a:ext cx="5027295" cy="26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4311015"/>
              </a:tblGrid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采用</a:t>
                      </a:r>
                      <a:r>
                        <a:rPr lang="en-US" altLang="zh-CN"/>
                        <a:t>i2c</a:t>
                      </a:r>
                      <a:r>
                        <a:rPr lang="zh-CN" altLang="en-US"/>
                        <a:t>子系统框架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sensor</a:t>
                      </a:r>
                      <a:r>
                        <a:rPr lang="zh-CN" altLang="en-US"/>
                        <a:t>通过定时器定时上报数据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通过</a:t>
                      </a:r>
                      <a:r>
                        <a:rPr lang="en-US" altLang="zh-CN"/>
                        <a:t>fops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poll</a:t>
                      </a:r>
                      <a:r>
                        <a:rPr lang="zh-CN" altLang="en-US"/>
                        <a:t>函数实现多路复用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android</a:t>
                      </a:r>
                      <a:r>
                        <a:rPr lang="zh-CN" altLang="en-US"/>
                        <a:t>系统默认打开</a:t>
                      </a:r>
                      <a:r>
                        <a:rPr lang="en-US" altLang="zh-CN"/>
                        <a:t>g-sensor</a:t>
                      </a:r>
                      <a:r>
                        <a:rPr lang="zh-CN" altLang="en-US"/>
                        <a:t>功能，上报</a:t>
                      </a:r>
                      <a:r>
                        <a:rPr lang="en-US" altLang="zh-CN"/>
                        <a:t>log</a:t>
                      </a:r>
                      <a:r>
                        <a:rPr lang="zh-CN" altLang="en-US"/>
                        <a:t>需要手动打开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mir3da</a:t>
                      </a:r>
                      <a:r>
                        <a:rPr lang="zh-CN" altLang="en-US"/>
                        <a:t>不支持手势唤醒，手势唤醒需要支持中断功能</a:t>
                      </a: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05" y="1707515"/>
            <a:ext cx="3300095" cy="28644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0635" y="1707515"/>
            <a:ext cx="3301365" cy="28644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"/>
          <p:cNvSpPr txBox="1"/>
          <p:nvPr/>
        </p:nvSpPr>
        <p:spPr>
          <a:xfrm>
            <a:off x="9371864" y="2355338"/>
            <a:ext cx="2193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3298314" y="2437907"/>
            <a:ext cx="55919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5400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请多指教</a:t>
            </a:r>
            <a:endParaRPr lang="zh-CN" altLang="en-US" sz="5400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5660" y="5996623"/>
            <a:ext cx="228473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深圳小辣椒科技有限责任公司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2060" y="5996623"/>
            <a:ext cx="34315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深圳市南山区学苑大道1001号南山智园A7栋4楼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官网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56380" y="2689860"/>
            <a:ext cx="1478280" cy="1478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0865" y="4229100"/>
            <a:ext cx="829945" cy="3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  <a:endParaRPr lang="zh-CN" altLang="zh-CN" sz="1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84795" y="5981383"/>
            <a:ext cx="18707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www.xiaolajiao.com</a:t>
            </a: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26700" y="5995670"/>
            <a:ext cx="113919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400-166-5678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4530" y="4239895"/>
            <a:ext cx="8356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微信</a:t>
            </a:r>
            <a:endParaRPr lang="zh-CN" altLang="zh-CN" sz="1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4" name="图片 13" descr="打印用二维码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3380" y="2689225"/>
            <a:ext cx="1456690" cy="1478280"/>
          </a:xfrm>
          <a:prstGeom prst="rect">
            <a:avLst/>
          </a:prstGeom>
        </p:spPr>
      </p:pic>
      <p:pic>
        <p:nvPicPr>
          <p:cNvPr id="17" name="图片 16" descr="wxb定位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642360" y="5974715"/>
            <a:ext cx="267970" cy="267970"/>
          </a:xfrm>
          <a:prstGeom prst="rect">
            <a:avLst/>
          </a:prstGeom>
        </p:spPr>
      </p:pic>
      <p:pic>
        <p:nvPicPr>
          <p:cNvPr id="18" name="图片 17" descr="网络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7710805" y="6031230"/>
            <a:ext cx="231140" cy="231140"/>
          </a:xfrm>
          <a:prstGeom prst="rect">
            <a:avLst/>
          </a:prstGeom>
        </p:spPr>
      </p:pic>
      <p:pic>
        <p:nvPicPr>
          <p:cNvPr id="19" name="图片 18" descr="phone-(1)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4455" y="6006465"/>
            <a:ext cx="262890" cy="262890"/>
          </a:xfrm>
          <a:prstGeom prst="rect">
            <a:avLst/>
          </a:prstGeom>
        </p:spPr>
      </p:pic>
      <p:pic>
        <p:nvPicPr>
          <p:cNvPr id="20" name="图片 19" descr="wxb主页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195" y="5983605"/>
            <a:ext cx="24765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2536370" y="539125"/>
            <a:ext cx="1576088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CONT</a:t>
            </a:r>
            <a:endParaRPr lang="en-US" altLang="zh-CN" sz="4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3851510" y="539125"/>
            <a:ext cx="1838209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ENTS</a:t>
            </a:r>
            <a:endParaRPr lang="en-US" alt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934227" y="2884662"/>
            <a:ext cx="1937346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36712" y="1877460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6712" y="3875051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36712" y="2873736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8"/>
          <p:cNvSpPr txBox="1">
            <a:spLocks noChangeArrowheads="1"/>
          </p:cNvSpPr>
          <p:nvPr/>
        </p:nvSpPr>
        <p:spPr bwMode="auto">
          <a:xfrm>
            <a:off x="5816548" y="1865700"/>
            <a:ext cx="712432" cy="5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文本框 10"/>
          <p:cNvSpPr txBox="1">
            <a:spLocks noChangeArrowheads="1"/>
          </p:cNvSpPr>
          <p:nvPr/>
        </p:nvSpPr>
        <p:spPr bwMode="auto">
          <a:xfrm>
            <a:off x="5811507" y="2861974"/>
            <a:ext cx="710752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文本框 12"/>
          <p:cNvSpPr txBox="1">
            <a:spLocks noChangeArrowheads="1"/>
          </p:cNvSpPr>
          <p:nvPr/>
        </p:nvSpPr>
        <p:spPr bwMode="auto">
          <a:xfrm>
            <a:off x="5804786" y="3873370"/>
            <a:ext cx="710752" cy="5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5538" y="1972669"/>
            <a:ext cx="433340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加速度传感器的基本原理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5538" y="2952698"/>
            <a:ext cx="433340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加速度传感器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22260" y="3959054"/>
            <a:ext cx="4398933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sensor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的流程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和数据上报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58555" y="4829324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文本框 12"/>
          <p:cNvSpPr txBox="1">
            <a:spLocks noChangeArrowheads="1"/>
          </p:cNvSpPr>
          <p:nvPr/>
        </p:nvSpPr>
        <p:spPr bwMode="auto">
          <a:xfrm>
            <a:off x="5826630" y="4825964"/>
            <a:ext cx="710751" cy="58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8"/>
          <p:cNvSpPr txBox="1"/>
          <p:nvPr/>
        </p:nvSpPr>
        <p:spPr>
          <a:xfrm>
            <a:off x="6542423" y="4913327"/>
            <a:ext cx="440061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代码流程分析与总结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加速度传感器的基本原理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6" y="160468"/>
            <a:ext cx="588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一、加速度传感器的基本原理</a:t>
            </a:r>
            <a:endParaRPr lang="zh-CN" altLang="en-US" sz="20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982980" y="3941445"/>
          <a:ext cx="4666615" cy="21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5"/>
                <a:gridCol w="3336290"/>
              </a:tblGrid>
              <a:tr h="438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驱动文件的位置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drivers\misc\mediatek\sensors-1.0\accelerometer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驱动文件</a:t>
                      </a:r>
                      <a:endParaRPr lang="zh-CN" altLang="en-US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mir3da</a:t>
                      </a:r>
                      <a:endParaRPr lang="en-US" altLang="zh-CN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驱动型号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DA218</a:t>
                      </a:r>
                      <a:endParaRPr lang="en-US" altLang="zh-CN" sz="1000"/>
                    </a:p>
                  </a:txBody>
                  <a:tcPr/>
                </a:tc>
              </a:tr>
              <a:tr h="3340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从设备地址</a:t>
                      </a:r>
                      <a:endParaRPr lang="en-US" altLang="zh-CN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0x26</a:t>
                      </a:r>
                      <a:endParaRPr lang="en-US" altLang="zh-CN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光感工作方式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定时器定时上报</a:t>
                      </a:r>
                      <a:r>
                        <a:rPr lang="en-US" altLang="zh-CN" sz="1000"/>
                        <a:t>(</a:t>
                      </a:r>
                      <a:r>
                        <a:rPr lang="zh-CN" altLang="en-US" sz="1000"/>
                        <a:t>间隔：</a:t>
                      </a:r>
                      <a:r>
                        <a:rPr lang="en-US" altLang="zh-CN" sz="1000"/>
                        <a:t>0.252s</a:t>
                      </a:r>
                      <a:r>
                        <a:rPr lang="en-US" altLang="zh-CN" sz="1000"/>
                        <a:t>)</a:t>
                      </a:r>
                      <a:endParaRPr lang="en-US" altLang="zh-CN" sz="1000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距感工作方式</a:t>
                      </a:r>
                      <a:endParaRPr lang="zh-CN" altLang="en-US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中断触发</a:t>
                      </a:r>
                      <a:endParaRPr lang="zh-CN" altLang="en-US" sz="10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892175"/>
            <a:ext cx="6165215" cy="2337435"/>
          </a:xfrm>
          <a:prstGeom prst="rect">
            <a:avLst/>
          </a:prstGeom>
        </p:spPr>
      </p:pic>
      <p:pic>
        <p:nvPicPr>
          <p:cNvPr id="49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892175"/>
            <a:ext cx="5076190" cy="50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加速度传感器配置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 rot="5400000">
            <a:off x="251619" y="280194"/>
            <a:ext cx="263525" cy="18256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10" y="240030"/>
            <a:ext cx="351980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algn="l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二、加速度传感器配置</a:t>
            </a:r>
            <a:endParaRPr kumimoji="1" lang="zh-CN" altLang="en-US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6596" y="683656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设备树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266" y="683656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引脚配置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86905" y="814705"/>
            <a:ext cx="9525" cy="563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192530"/>
            <a:ext cx="5720080" cy="1416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697730"/>
            <a:ext cx="4305935" cy="1753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825115"/>
            <a:ext cx="5525135" cy="16751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30" y="1260475"/>
            <a:ext cx="3305175" cy="1348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270" y="2631440"/>
            <a:ext cx="3131185" cy="26809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430" y="5382260"/>
            <a:ext cx="3465830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sensor</a:t>
            </a: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和数据上报</a:t>
            </a:r>
            <a:endParaRPr lang="zh-CN" altLang="en-US" sz="3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6" y="160468"/>
            <a:ext cx="588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三、</a:t>
            </a:r>
            <a:r>
              <a:rPr lang="en-US" altLang="zh-CN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sensor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zh-CN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流程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和数据上报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51460" y="280035"/>
            <a:ext cx="262890" cy="18288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2266" y="769381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上报流程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266" y="4195206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数据上报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215390"/>
            <a:ext cx="10089515" cy="290385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92100" y="4881245"/>
          <a:ext cx="921385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815"/>
                <a:gridCol w="5868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void acc_work_func(struct work_struct *work)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定时器启动的工作队列，功能：获取数据和上报数据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int acc_data_report(struct acc_data *data)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上报数据的函数，参数</a:t>
                      </a:r>
                      <a:r>
                        <a:rPr lang="en-US" altLang="zh-CN" sz="1200"/>
                        <a:t>data</a:t>
                      </a:r>
                      <a:r>
                        <a:rPr lang="zh-CN" altLang="en-US" sz="1200"/>
                        <a:t>是</a:t>
                      </a:r>
                      <a:r>
                        <a:rPr lang="en-US" altLang="zh-CN" sz="1200"/>
                        <a:t>g-sensor</a:t>
                      </a:r>
                      <a:r>
                        <a:rPr lang="zh-CN" altLang="en-US" sz="1200"/>
                        <a:t>的数据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其他说明：加速度传感器功能默认打开，为不影响其他模块查看</a:t>
                      </a:r>
                      <a:r>
                        <a:rPr lang="en-US" altLang="zh-CN" sz="1200"/>
                        <a:t>log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g-sensor</a:t>
                      </a:r>
                      <a:r>
                        <a:rPr lang="zh-CN" altLang="en-US" sz="1200"/>
                        <a:t>上报数据的过程没有</a:t>
                      </a:r>
                      <a:r>
                        <a:rPr lang="en-US" altLang="zh-CN" sz="1200"/>
                        <a:t>log</a:t>
                      </a:r>
                      <a:r>
                        <a:rPr lang="zh-CN" altLang="en-US" sz="1200"/>
                        <a:t>提示</a:t>
                      </a:r>
                      <a:endParaRPr lang="zh-CN" altLang="en-US" sz="12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代码流程分析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62d654c6-b608-46d9-a2ad-cf9a4ef9b3f1}"/>
</p:tagLst>
</file>

<file path=ppt/tags/tag2.xml><?xml version="1.0" encoding="utf-8"?>
<p:tagLst xmlns:p="http://schemas.openxmlformats.org/presentationml/2006/main">
  <p:tag name="KSO_WM_UNIT_TABLE_BEAUTIFY" val="smartTable{eed67443-ee19-4a18-9170-9d7920a81656}"/>
</p:tagLst>
</file>

<file path=ppt/tags/tag3.xml><?xml version="1.0" encoding="utf-8"?>
<p:tagLst xmlns:p="http://schemas.openxmlformats.org/presentationml/2006/main">
  <p:tag name="KSO_WM_UNIT_TABLE_BEAUTIFY" val="smartTable{4fbf68a6-16cc-4b11-b851-ebbc6998682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自定义</PresentationFormat>
  <Paragraphs>139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Calibri</vt:lpstr>
      <vt:lpstr>Roboto Light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燃烬</cp:lastModifiedBy>
  <cp:revision>231</cp:revision>
  <dcterms:created xsi:type="dcterms:W3CDTF">2015-05-05T08:02:00Z</dcterms:created>
  <dcterms:modified xsi:type="dcterms:W3CDTF">2020-04-10T11:43:26Z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