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1"/>
  </p:notesMasterIdLst>
  <p:sldIdLst>
    <p:sldId id="256" r:id="rId5"/>
    <p:sldId id="257" r:id="rId6"/>
    <p:sldId id="259" r:id="rId7"/>
    <p:sldId id="258"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AF399-B1F0-4681-A7C9-BCA1F9FFED91}" type="datetimeFigureOut">
              <a:rPr lang="en-US" smtClean="0"/>
              <a:t>7/20/2021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97A1E-8871-426B-9765-D2B45DB2D72A}" type="slidenum">
              <a:rPr lang="en-US" smtClean="0"/>
              <a:t>‹#›</a:t>
            </a:fld>
            <a:endParaRPr lang="en-US"/>
          </a:p>
        </p:txBody>
      </p:sp>
    </p:spTree>
    <p:extLst>
      <p:ext uri="{BB962C8B-B14F-4D97-AF65-F5344CB8AC3E}">
        <p14:creationId xmlns:p14="http://schemas.microsoft.com/office/powerpoint/2010/main" val="126640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project I selected the Behavioral Aspects of Cybersecurity and find that it doesn’t account for Aging and it’s effects on cybersecurity and behavior. </a:t>
            </a:r>
          </a:p>
        </p:txBody>
      </p:sp>
      <p:sp>
        <p:nvSpPr>
          <p:cNvPr id="4" name="Slide Number Placeholder 3"/>
          <p:cNvSpPr>
            <a:spLocks noGrp="1"/>
          </p:cNvSpPr>
          <p:nvPr>
            <p:ph type="sldNum" sz="quarter" idx="5"/>
          </p:nvPr>
        </p:nvSpPr>
        <p:spPr/>
        <p:txBody>
          <a:bodyPr/>
          <a:lstStyle/>
          <a:p>
            <a:fld id="{D6B97A1E-8871-426B-9765-D2B45DB2D72A}" type="slidenum">
              <a:rPr lang="en-US" smtClean="0"/>
              <a:t>2</a:t>
            </a:fld>
            <a:endParaRPr lang="en-US"/>
          </a:p>
        </p:txBody>
      </p:sp>
    </p:spTree>
    <p:extLst>
      <p:ext uri="{BB962C8B-B14F-4D97-AF65-F5344CB8AC3E}">
        <p14:creationId xmlns:p14="http://schemas.microsoft.com/office/powerpoint/2010/main" val="2031645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Across the world people live longer, and the aging population continues to increase each year. This population is often ignored by human factors. By 2050, people over the age of eighty will account for 20% of the world population. People are currently working past their age of </a:t>
            </a:r>
            <a:r>
              <a:rPr lang="en-US" dirty="0" err="1"/>
              <a:t>reitrment</a:t>
            </a:r>
            <a:r>
              <a:rPr lang="en-US" dirty="0"/>
              <a:t> and will continue to work. Over 49% of adults over the age of sixty are using computers. Many older adults</a:t>
            </a:r>
          </a:p>
        </p:txBody>
      </p:sp>
      <p:sp>
        <p:nvSpPr>
          <p:cNvPr id="4" name="Slide Number Placeholder 3"/>
          <p:cNvSpPr>
            <a:spLocks noGrp="1"/>
          </p:cNvSpPr>
          <p:nvPr>
            <p:ph type="sldNum" sz="quarter" idx="5"/>
          </p:nvPr>
        </p:nvSpPr>
        <p:spPr/>
        <p:txBody>
          <a:bodyPr/>
          <a:lstStyle/>
          <a:p>
            <a:fld id="{D6B97A1E-8871-426B-9765-D2B45DB2D72A}" type="slidenum">
              <a:rPr lang="en-US" smtClean="0"/>
              <a:t>3</a:t>
            </a:fld>
            <a:endParaRPr lang="en-US"/>
          </a:p>
        </p:txBody>
      </p:sp>
    </p:spTree>
    <p:extLst>
      <p:ext uri="{BB962C8B-B14F-4D97-AF65-F5344CB8AC3E}">
        <p14:creationId xmlns:p14="http://schemas.microsoft.com/office/powerpoint/2010/main" val="419780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Neurological Issues include, memory issues, and can make older people highly suggestible to cyberattacks such as phishing emails </a:t>
            </a:r>
            <a:r>
              <a:rPr lang="en-US" dirty="0" err="1"/>
              <a:t>ect</a:t>
            </a:r>
            <a:r>
              <a:rPr lang="en-US" dirty="0"/>
              <a:t>. Physiological issues parts of aging often deal with the break down of the body and development of painful issues such as arthritis can be distractions and increase the chances of cyberattacks. Psychological effects such as feeling and being more isolated and seeking friends through social media, putting them at risk for social media attacks.</a:t>
            </a:r>
          </a:p>
        </p:txBody>
      </p:sp>
      <p:sp>
        <p:nvSpPr>
          <p:cNvPr id="4" name="Slide Number Placeholder 3"/>
          <p:cNvSpPr>
            <a:spLocks noGrp="1"/>
          </p:cNvSpPr>
          <p:nvPr>
            <p:ph type="sldNum" sz="quarter" idx="5"/>
          </p:nvPr>
        </p:nvSpPr>
        <p:spPr/>
        <p:txBody>
          <a:bodyPr/>
          <a:lstStyle/>
          <a:p>
            <a:fld id="{D6B97A1E-8871-426B-9765-D2B45DB2D72A}" type="slidenum">
              <a:rPr lang="en-US" smtClean="0"/>
              <a:t>4</a:t>
            </a:fld>
            <a:endParaRPr lang="en-US"/>
          </a:p>
        </p:txBody>
      </p:sp>
    </p:spTree>
    <p:extLst>
      <p:ext uri="{BB962C8B-B14F-4D97-AF65-F5344CB8AC3E}">
        <p14:creationId xmlns:p14="http://schemas.microsoft.com/office/powerpoint/2010/main" val="124960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Cybersecurity needs to account for older population and the effects aging has on behavior as the population is growing and continues to grow.</a:t>
            </a:r>
          </a:p>
          <a:p>
            <a:endParaRPr lang="en-US" dirty="0"/>
          </a:p>
        </p:txBody>
      </p:sp>
      <p:sp>
        <p:nvSpPr>
          <p:cNvPr id="4" name="Slide Number Placeholder 3"/>
          <p:cNvSpPr>
            <a:spLocks noGrp="1"/>
          </p:cNvSpPr>
          <p:nvPr>
            <p:ph type="sldNum" sz="quarter" idx="5"/>
          </p:nvPr>
        </p:nvSpPr>
        <p:spPr/>
        <p:txBody>
          <a:bodyPr/>
          <a:lstStyle/>
          <a:p>
            <a:fld id="{D6B97A1E-8871-426B-9765-D2B45DB2D72A}" type="slidenum">
              <a:rPr lang="en-US" smtClean="0"/>
              <a:t>5</a:t>
            </a:fld>
            <a:endParaRPr lang="en-US"/>
          </a:p>
        </p:txBody>
      </p:sp>
    </p:spTree>
    <p:extLst>
      <p:ext uri="{BB962C8B-B14F-4D97-AF65-F5344CB8AC3E}">
        <p14:creationId xmlns:p14="http://schemas.microsoft.com/office/powerpoint/2010/main" val="149208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0675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0459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2336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05623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2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0375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5472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1477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1560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47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7/20/2021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4107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7/20/2021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976002779"/>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6ABF6-65F0-49B1-984F-0AC0346E8263}"/>
              </a:ext>
            </a:extLst>
          </p:cNvPr>
          <p:cNvSpPr>
            <a:spLocks noGrp="1"/>
          </p:cNvSpPr>
          <p:nvPr>
            <p:ph type="ctrTitle"/>
          </p:nvPr>
        </p:nvSpPr>
        <p:spPr>
          <a:xfrm>
            <a:off x="1079510" y="4602162"/>
            <a:ext cx="4457690" cy="1720850"/>
          </a:xfrm>
        </p:spPr>
        <p:txBody>
          <a:bodyPr anchor="ctr">
            <a:normAutofit/>
          </a:bodyPr>
          <a:lstStyle/>
          <a:p>
            <a:r>
              <a:rPr lang="en-US" dirty="0"/>
              <a:t>Age and Cybersecurity</a:t>
            </a:r>
          </a:p>
        </p:txBody>
      </p:sp>
      <p:sp>
        <p:nvSpPr>
          <p:cNvPr id="3" name="Subtitle 2">
            <a:extLst>
              <a:ext uri="{FF2B5EF4-FFF2-40B4-BE49-F238E27FC236}">
                <a16:creationId xmlns:a16="http://schemas.microsoft.com/office/drawing/2014/main" id="{131D3C80-BA64-499A-88C7-70F3B2905BA4}"/>
              </a:ext>
            </a:extLst>
          </p:cNvPr>
          <p:cNvSpPr>
            <a:spLocks noGrp="1"/>
          </p:cNvSpPr>
          <p:nvPr>
            <p:ph type="subTitle" idx="1"/>
          </p:nvPr>
        </p:nvSpPr>
        <p:spPr>
          <a:xfrm>
            <a:off x="6654801" y="4602163"/>
            <a:ext cx="4451347" cy="1720850"/>
          </a:xfrm>
        </p:spPr>
        <p:txBody>
          <a:bodyPr anchor="ctr">
            <a:normAutofit/>
          </a:bodyPr>
          <a:lstStyle/>
          <a:p>
            <a:r>
              <a:rPr lang="en-US" dirty="0"/>
              <a:t>By Harry Skidmore</a:t>
            </a:r>
          </a:p>
        </p:txBody>
      </p:sp>
      <p:pic>
        <p:nvPicPr>
          <p:cNvPr id="4" name="Picture 3" descr="CPU with binary numbers and blueprint">
            <a:extLst>
              <a:ext uri="{FF2B5EF4-FFF2-40B4-BE49-F238E27FC236}">
                <a16:creationId xmlns:a16="http://schemas.microsoft.com/office/drawing/2014/main" id="{1DF1B155-CB16-47E2-ABC3-C64D5F37EB63}"/>
              </a:ext>
            </a:extLst>
          </p:cNvPr>
          <p:cNvPicPr>
            <a:picLocks noChangeAspect="1"/>
          </p:cNvPicPr>
          <p:nvPr/>
        </p:nvPicPr>
        <p:blipFill rotWithShape="1">
          <a:blip r:embed="rId2"/>
          <a:srcRect t="29437" b="12022"/>
          <a:stretch/>
        </p:blipFill>
        <p:spPr>
          <a:xfrm>
            <a:off x="20" y="-18843"/>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04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74" name="Freeform: Shape 73">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76" name="Freeform: Shape 75">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7" name="Straight Connector 76">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79" name="Rectangle 7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B8BCF-D97A-479E-BD9F-7FF13A6E330D}"/>
              </a:ext>
            </a:extLst>
          </p:cNvPr>
          <p:cNvSpPr>
            <a:spLocks noGrp="1"/>
          </p:cNvSpPr>
          <p:nvPr>
            <p:ph type="title"/>
          </p:nvPr>
        </p:nvSpPr>
        <p:spPr>
          <a:xfrm>
            <a:off x="7766050" y="1079500"/>
            <a:ext cx="3884962" cy="2138400"/>
          </a:xfrm>
        </p:spPr>
        <p:txBody>
          <a:bodyPr vert="horz" lIns="0" tIns="0" rIns="0" bIns="0" rtlCol="0" anchor="b" anchorCtr="0">
            <a:normAutofit/>
          </a:bodyPr>
          <a:lstStyle/>
          <a:p>
            <a:pPr algn="ctr"/>
            <a:r>
              <a:rPr lang="en-US"/>
              <a:t>Cybersecurity Model</a:t>
            </a:r>
          </a:p>
        </p:txBody>
      </p:sp>
      <p:pic>
        <p:nvPicPr>
          <p:cNvPr id="1026" name="Picture 2">
            <a:extLst>
              <a:ext uri="{FF2B5EF4-FFF2-40B4-BE49-F238E27FC236}">
                <a16:creationId xmlns:a16="http://schemas.microsoft.com/office/drawing/2014/main" id="{3940A025-D0CA-46E3-A139-26F0BF553C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63" r="10013" b="2"/>
          <a:stretch/>
        </p:blipFill>
        <p:spPr bwMode="auto">
          <a:xfrm>
            <a:off x="540988" y="540000"/>
            <a:ext cx="6671025" cy="577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Straight Connector 8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28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6312-298E-48EC-93B1-358DEB3DA0E1}"/>
              </a:ext>
            </a:extLst>
          </p:cNvPr>
          <p:cNvSpPr>
            <a:spLocks noGrp="1"/>
          </p:cNvSpPr>
          <p:nvPr>
            <p:ph type="title"/>
          </p:nvPr>
        </p:nvSpPr>
        <p:spPr/>
        <p:txBody>
          <a:bodyPr/>
          <a:lstStyle/>
          <a:p>
            <a:r>
              <a:rPr lang="en-US" dirty="0"/>
              <a:t>Population Facts</a:t>
            </a:r>
          </a:p>
        </p:txBody>
      </p:sp>
      <p:sp>
        <p:nvSpPr>
          <p:cNvPr id="3" name="Content Placeholder 2">
            <a:extLst>
              <a:ext uri="{FF2B5EF4-FFF2-40B4-BE49-F238E27FC236}">
                <a16:creationId xmlns:a16="http://schemas.microsoft.com/office/drawing/2014/main" id="{DAB7A8FC-F6EC-4D83-8CB5-364CCE5F14E3}"/>
              </a:ext>
            </a:extLst>
          </p:cNvPr>
          <p:cNvSpPr>
            <a:spLocks noGrp="1"/>
          </p:cNvSpPr>
          <p:nvPr>
            <p:ph idx="1"/>
          </p:nvPr>
        </p:nvSpPr>
        <p:spPr/>
        <p:txBody>
          <a:bodyPr/>
          <a:lstStyle/>
          <a:p>
            <a:pPr marL="0" indent="0">
              <a:buNone/>
            </a:pPr>
            <a:r>
              <a:rPr lang="en-US" dirty="0"/>
              <a:t>People are living longer then ever in history (Fisk et al. 2020).</a:t>
            </a:r>
          </a:p>
          <a:p>
            <a:pPr marL="0" indent="0">
              <a:buNone/>
            </a:pPr>
            <a:r>
              <a:rPr lang="en-US" dirty="0"/>
              <a:t>By 2050 people over the age of 80 will account for 20% of the population (Fisk et al. 2020).</a:t>
            </a:r>
          </a:p>
          <a:p>
            <a:pPr marL="0" indent="0">
              <a:buNone/>
            </a:pPr>
            <a:r>
              <a:rPr lang="en-US" dirty="0"/>
              <a:t>People are currently working past retirement age (Fisk et al. 2020).</a:t>
            </a:r>
          </a:p>
          <a:p>
            <a:pPr marL="0" indent="0">
              <a:buNone/>
            </a:pPr>
            <a:r>
              <a:rPr lang="en-US" dirty="0"/>
              <a:t>Increase in technology use among older adults (Fisk et al. 2020).</a:t>
            </a:r>
          </a:p>
          <a:p>
            <a:pPr marL="0" indent="0">
              <a:buNone/>
            </a:pPr>
            <a:r>
              <a:rPr lang="en-US" dirty="0"/>
              <a:t>More older adults are suspectable to cyberattacks and scams then younger groups (Fisk et al. 2020).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8497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F6C9-671F-4C9A-BC85-E212972E2977}"/>
              </a:ext>
            </a:extLst>
          </p:cNvPr>
          <p:cNvSpPr>
            <a:spLocks noGrp="1"/>
          </p:cNvSpPr>
          <p:nvPr>
            <p:ph type="title"/>
          </p:nvPr>
        </p:nvSpPr>
        <p:spPr/>
        <p:txBody>
          <a:bodyPr>
            <a:normAutofit/>
          </a:bodyPr>
          <a:lstStyle/>
          <a:p>
            <a:r>
              <a:rPr lang="en-US" dirty="0"/>
              <a:t>Different parts of aging</a:t>
            </a:r>
          </a:p>
        </p:txBody>
      </p:sp>
      <p:sp>
        <p:nvSpPr>
          <p:cNvPr id="3" name="Content Placeholder 2">
            <a:extLst>
              <a:ext uri="{FF2B5EF4-FFF2-40B4-BE49-F238E27FC236}">
                <a16:creationId xmlns:a16="http://schemas.microsoft.com/office/drawing/2014/main" id="{756E2E77-EDFD-4856-AE49-162D480804BA}"/>
              </a:ext>
            </a:extLst>
          </p:cNvPr>
          <p:cNvSpPr>
            <a:spLocks noGrp="1"/>
          </p:cNvSpPr>
          <p:nvPr>
            <p:ph idx="1"/>
          </p:nvPr>
        </p:nvSpPr>
        <p:spPr/>
        <p:txBody>
          <a:bodyPr/>
          <a:lstStyle/>
          <a:p>
            <a:r>
              <a:rPr lang="en-US" dirty="0"/>
              <a:t>Neurological (Fisk et al. 2020)</a:t>
            </a:r>
          </a:p>
          <a:p>
            <a:r>
              <a:rPr lang="en-US" dirty="0"/>
              <a:t>Physiological (Morrison et al. 2020)</a:t>
            </a:r>
          </a:p>
          <a:p>
            <a:r>
              <a:rPr lang="en-US" dirty="0"/>
              <a:t>Psychological (Morrison et al. 2020)</a:t>
            </a:r>
          </a:p>
          <a:p>
            <a:r>
              <a:rPr lang="en-US" dirty="0"/>
              <a:t>Socioeconomical (Morrison et al. 2020)</a:t>
            </a:r>
          </a:p>
        </p:txBody>
      </p:sp>
    </p:spTree>
    <p:extLst>
      <p:ext uri="{BB962C8B-B14F-4D97-AF65-F5344CB8AC3E}">
        <p14:creationId xmlns:p14="http://schemas.microsoft.com/office/powerpoint/2010/main" val="397343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5E85-0C82-4A7A-8A63-1AF2E7BBD4F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3B93DF-C469-454B-A9B4-7CE0A2CAC04C}"/>
              </a:ext>
            </a:extLst>
          </p:cNvPr>
          <p:cNvSpPr>
            <a:spLocks noGrp="1"/>
          </p:cNvSpPr>
          <p:nvPr>
            <p:ph idx="1"/>
          </p:nvPr>
        </p:nvSpPr>
        <p:spPr/>
        <p:txBody>
          <a:bodyPr/>
          <a:lstStyle/>
          <a:p>
            <a:r>
              <a:rPr lang="en-US" dirty="0"/>
              <a:t>Cybersecurity needs to account for older population and the effects aging has on behavior.</a:t>
            </a:r>
          </a:p>
          <a:p>
            <a:r>
              <a:rPr lang="en-US" dirty="0"/>
              <a:t>Population is growing and will continue to grow</a:t>
            </a:r>
          </a:p>
          <a:p>
            <a:endParaRPr lang="en-US" dirty="0"/>
          </a:p>
        </p:txBody>
      </p:sp>
    </p:spTree>
    <p:extLst>
      <p:ext uri="{BB962C8B-B14F-4D97-AF65-F5344CB8AC3E}">
        <p14:creationId xmlns:p14="http://schemas.microsoft.com/office/powerpoint/2010/main" val="185020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F789-BC48-43F0-8120-D1A3CB7B51D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CEEC270-3DA0-4B63-B406-C64EA8B0DE42}"/>
              </a:ext>
            </a:extLst>
          </p:cNvPr>
          <p:cNvSpPr>
            <a:spLocks noGrp="1"/>
          </p:cNvSpPr>
          <p:nvPr>
            <p:ph idx="1"/>
          </p:nvPr>
        </p:nvSpPr>
        <p:spPr/>
        <p:txBody>
          <a:bodyPr>
            <a:normAutofit/>
          </a:bodyPr>
          <a:lstStyle/>
          <a:p>
            <a:r>
              <a:rPr lang="en-US" dirty="0"/>
              <a:t>References</a:t>
            </a:r>
          </a:p>
          <a:p>
            <a:r>
              <a:rPr lang="en-US" dirty="0"/>
              <a:t>Fisk, A. D., </a:t>
            </a:r>
            <a:r>
              <a:rPr lang="en-US" dirty="0" err="1"/>
              <a:t>Czaja</a:t>
            </a:r>
            <a:r>
              <a:rPr lang="en-US" dirty="0"/>
              <a:t>, S. J., Rogers, W. A., </a:t>
            </a:r>
            <a:r>
              <a:rPr lang="en-US" dirty="0" err="1"/>
              <a:t>Charness</a:t>
            </a:r>
            <a:r>
              <a:rPr lang="en-US" dirty="0"/>
              <a:t>, N., &amp; </a:t>
            </a:r>
            <a:r>
              <a:rPr lang="en-US" dirty="0" err="1"/>
              <a:t>Sharit</a:t>
            </a:r>
            <a:r>
              <a:rPr lang="en-US" dirty="0"/>
              <a:t>, J. (2020). </a:t>
            </a:r>
            <a:r>
              <a:rPr lang="en-US" i="1" dirty="0"/>
              <a:t>Designing for older adults: Principles and creative human factors approaches</a:t>
            </a:r>
            <a:r>
              <a:rPr lang="en-US" dirty="0"/>
              <a:t>. CRC press.</a:t>
            </a:r>
          </a:p>
          <a:p>
            <a:r>
              <a:rPr lang="en-US" dirty="0"/>
              <a:t>Morrison, B. A., Coventry, L., &amp; Briggs, P. (2020). Technological change in the retirement  transition and the implications for cybersecurity vulnerability in older adults. </a:t>
            </a:r>
            <a:r>
              <a:rPr lang="en-US" i="1" dirty="0"/>
              <a:t>Frontiers in </a:t>
            </a:r>
            <a:endParaRPr lang="en-US" dirty="0"/>
          </a:p>
          <a:p>
            <a:r>
              <a:rPr lang="en-US" i="1" dirty="0"/>
              <a:t>psychology</a:t>
            </a:r>
            <a:r>
              <a:rPr lang="en-US" dirty="0"/>
              <a:t>, </a:t>
            </a:r>
            <a:r>
              <a:rPr lang="en-US" i="1" dirty="0"/>
              <a:t>11</a:t>
            </a:r>
            <a:r>
              <a:rPr lang="en-US" dirty="0"/>
              <a:t>, 623.</a:t>
            </a:r>
          </a:p>
          <a:p>
            <a:endParaRPr lang="en-US" dirty="0"/>
          </a:p>
        </p:txBody>
      </p:sp>
    </p:spTree>
    <p:extLst>
      <p:ext uri="{BB962C8B-B14F-4D97-AF65-F5344CB8AC3E}">
        <p14:creationId xmlns:p14="http://schemas.microsoft.com/office/powerpoint/2010/main" val="3035310449"/>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227242C925954A8D65597D906C2DA9" ma:contentTypeVersion="4" ma:contentTypeDescription="Create a new document." ma:contentTypeScope="" ma:versionID="eb1b54005e8db09138dd87058b9dde66">
  <xsd:schema xmlns:xsd="http://www.w3.org/2001/XMLSchema" xmlns:xs="http://www.w3.org/2001/XMLSchema" xmlns:p="http://schemas.microsoft.com/office/2006/metadata/properties" xmlns:ns3="324d0bf3-1d5e-4b9c-8b2b-1926ce2a01e2" targetNamespace="http://schemas.microsoft.com/office/2006/metadata/properties" ma:root="true" ma:fieldsID="26d9c8cafd2e9b1e1ba3ea78e9f306ab" ns3:_="">
    <xsd:import namespace="324d0bf3-1d5e-4b9c-8b2b-1926ce2a01e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4d0bf3-1d5e-4b9c-8b2b-1926ce2a01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7EB74A-15B1-498F-9BE7-D6598E606624}">
  <ds:schemaRefs>
    <ds:schemaRef ds:uri="http://purl.org/dc/dcmitype/"/>
    <ds:schemaRef ds:uri="http://schemas.openxmlformats.org/package/2006/metadata/core-properties"/>
    <ds:schemaRef ds:uri="http://purl.org/dc/terms/"/>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324d0bf3-1d5e-4b9c-8b2b-1926ce2a01e2"/>
  </ds:schemaRefs>
</ds:datastoreItem>
</file>

<file path=customXml/itemProps2.xml><?xml version="1.0" encoding="utf-8"?>
<ds:datastoreItem xmlns:ds="http://schemas.openxmlformats.org/officeDocument/2006/customXml" ds:itemID="{1948A7F9-92F6-4901-9CF5-D3AAC94B5CA3}">
  <ds:schemaRefs>
    <ds:schemaRef ds:uri="http://schemas.microsoft.com/sharepoint/v3/contenttype/forms"/>
  </ds:schemaRefs>
</ds:datastoreItem>
</file>

<file path=customXml/itemProps3.xml><?xml version="1.0" encoding="utf-8"?>
<ds:datastoreItem xmlns:ds="http://schemas.openxmlformats.org/officeDocument/2006/customXml" ds:itemID="{BAC6BC04-DA3E-48CE-A06C-1CF92062F1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4d0bf3-1d5e-4b9c-8b2b-1926ce2a01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519</TotalTime>
  <Words>454</Words>
  <Application>Microsoft Office PowerPoint</Application>
  <PresentationFormat>Widescreen</PresentationFormat>
  <Paragraphs>30</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 Light</vt:lpstr>
      <vt:lpstr>Calibri</vt:lpstr>
      <vt:lpstr>Rockwell Nova Light</vt:lpstr>
      <vt:lpstr>Wingdings</vt:lpstr>
      <vt:lpstr>LeafVTI</vt:lpstr>
      <vt:lpstr>Age and Cybersecurity</vt:lpstr>
      <vt:lpstr>Cybersecurity Model</vt:lpstr>
      <vt:lpstr>Population Facts</vt:lpstr>
      <vt:lpstr>Different parts of aging</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Cybersecurity</dc:title>
  <dc:creator>Harry Skidmore</dc:creator>
  <cp:lastModifiedBy>Harry Skidmore</cp:lastModifiedBy>
  <cp:revision>17</cp:revision>
  <dcterms:created xsi:type="dcterms:W3CDTF">2021-07-14T12:51:31Z</dcterms:created>
  <dcterms:modified xsi:type="dcterms:W3CDTF">2021-07-21T03:11:24Z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0x01010065227242C925954A8D65597D906C2DA9</vt:lpwstr>
  </property>
</Properties>
</file>