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9"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29"/>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4023C-28D4-415F-BC04-4154A7F18B0D}"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A8C49F4-9C78-4B88-9699-9D77F1999F33}">
      <dgm:prSet phldrT="[Text]" custT="1"/>
      <dgm:spPr>
        <a:solidFill>
          <a:schemeClr val="bg1"/>
        </a:solidFill>
        <a:ln>
          <a:solidFill>
            <a:schemeClr val="tx1"/>
          </a:solidFill>
        </a:ln>
      </dgm:spPr>
      <dgm:t>
        <a:bodyPr/>
        <a:lstStyle/>
        <a:p>
          <a:r>
            <a:rPr lang="en-US" sz="1800" dirty="0">
              <a:solidFill>
                <a:sysClr val="windowText" lastClr="000000"/>
              </a:solidFill>
            </a:rPr>
            <a:t>Context and Mental Models</a:t>
          </a:r>
        </a:p>
      </dgm:t>
    </dgm:pt>
    <dgm:pt modelId="{083F80D9-50FB-4998-9D34-D8EA9476560B}" type="parTrans" cxnId="{51B9C43D-44E7-454C-9488-4834E3387282}">
      <dgm:prSet/>
      <dgm:spPr/>
      <dgm:t>
        <a:bodyPr/>
        <a:lstStyle/>
        <a:p>
          <a:endParaRPr lang="en-US"/>
        </a:p>
      </dgm:t>
    </dgm:pt>
    <dgm:pt modelId="{4691A36E-E848-4BB5-BC17-21E1A67A433C}" type="sibTrans" cxnId="{51B9C43D-44E7-454C-9488-4834E3387282}">
      <dgm:prSet/>
      <dgm:spPr>
        <a:solidFill>
          <a:schemeClr val="tx1">
            <a:lumMod val="65000"/>
            <a:lumOff val="35000"/>
          </a:schemeClr>
        </a:solidFill>
      </dgm:spPr>
      <dgm:t>
        <a:bodyPr/>
        <a:lstStyle/>
        <a:p>
          <a:endParaRPr lang="en-US" dirty="0"/>
        </a:p>
      </dgm:t>
    </dgm:pt>
    <dgm:pt modelId="{F84BFB26-449A-48A1-A193-CDD834A4DE34}">
      <dgm:prSet phldrT="[Text]" custT="1"/>
      <dgm:spPr>
        <a:solidFill>
          <a:schemeClr val="accent2"/>
        </a:solidFill>
      </dgm:spPr>
      <dgm:t>
        <a:bodyPr/>
        <a:lstStyle/>
        <a:p>
          <a:r>
            <a:rPr lang="en-US" sz="1700" dirty="0"/>
            <a:t> </a:t>
          </a:r>
          <a:r>
            <a:rPr lang="en-US" sz="1800" dirty="0"/>
            <a:t>Interaction</a:t>
          </a:r>
        </a:p>
        <a:p>
          <a:r>
            <a:rPr lang="en-US" sz="1800" dirty="0"/>
            <a:t>(Action)</a:t>
          </a:r>
        </a:p>
      </dgm:t>
    </dgm:pt>
    <dgm:pt modelId="{C35C0DDD-E798-4220-9834-2BA7BF9E6279}" type="parTrans" cxnId="{3B69BAC4-8D89-4789-9D45-7416FFD6B295}">
      <dgm:prSet/>
      <dgm:spPr/>
      <dgm:t>
        <a:bodyPr/>
        <a:lstStyle/>
        <a:p>
          <a:endParaRPr lang="en-US"/>
        </a:p>
      </dgm:t>
    </dgm:pt>
    <dgm:pt modelId="{A7D91332-E080-449E-8220-EFD1CEA8D1D0}" type="sibTrans" cxnId="{3B69BAC4-8D89-4789-9D45-7416FFD6B295}">
      <dgm:prSet/>
      <dgm:spPr>
        <a:solidFill>
          <a:schemeClr val="bg1"/>
        </a:solidFill>
      </dgm:spPr>
      <dgm:t>
        <a:bodyPr/>
        <a:lstStyle/>
        <a:p>
          <a:endParaRPr lang="en-US" dirty="0"/>
        </a:p>
      </dgm:t>
    </dgm:pt>
    <dgm:pt modelId="{0BB930C9-8055-4F8A-AAB4-1A96215F2758}">
      <dgm:prSet phldrT="[Text]" custT="1"/>
      <dgm:spPr>
        <a:solidFill>
          <a:schemeClr val="accent3">
            <a:lumMod val="75000"/>
          </a:schemeClr>
        </a:solidFill>
      </dgm:spPr>
      <dgm:t>
        <a:bodyPr/>
        <a:lstStyle/>
        <a:p>
          <a:r>
            <a:rPr lang="en-US" sz="1700" dirty="0"/>
            <a:t> </a:t>
          </a:r>
          <a:r>
            <a:rPr lang="en-US" sz="1800" dirty="0"/>
            <a:t>Feedback</a:t>
          </a:r>
        </a:p>
        <a:p>
          <a:r>
            <a:rPr lang="en-US" sz="1800" dirty="0"/>
            <a:t>(Perception)</a:t>
          </a:r>
        </a:p>
      </dgm:t>
    </dgm:pt>
    <dgm:pt modelId="{DA1C1D90-2751-49A2-94D7-64819EA48A86}" type="parTrans" cxnId="{03B68BB5-1D71-4905-99F5-07E12CFCA3B2}">
      <dgm:prSet/>
      <dgm:spPr/>
      <dgm:t>
        <a:bodyPr/>
        <a:lstStyle/>
        <a:p>
          <a:endParaRPr lang="en-US"/>
        </a:p>
      </dgm:t>
    </dgm:pt>
    <dgm:pt modelId="{B88FA9EA-2F95-4AC8-9496-02AC0D151F03}" type="sibTrans" cxnId="{03B68BB5-1D71-4905-99F5-07E12CFCA3B2}">
      <dgm:prSet/>
      <dgm:spPr>
        <a:solidFill>
          <a:schemeClr val="bg1"/>
        </a:solidFill>
      </dgm:spPr>
      <dgm:t>
        <a:bodyPr/>
        <a:lstStyle/>
        <a:p>
          <a:endParaRPr lang="en-US" dirty="0"/>
        </a:p>
      </dgm:t>
    </dgm:pt>
    <dgm:pt modelId="{E7BAF18A-6557-4817-82FE-5E46462C0F5E}">
      <dgm:prSet phldrT="[Text]" custT="1"/>
      <dgm:spPr/>
      <dgm:t>
        <a:bodyPr/>
        <a:lstStyle/>
        <a:p>
          <a:r>
            <a:rPr lang="en-US" sz="1700" dirty="0"/>
            <a:t> </a:t>
          </a:r>
          <a:r>
            <a:rPr lang="en-US" sz="1800" dirty="0"/>
            <a:t>Assimilation</a:t>
          </a:r>
        </a:p>
        <a:p>
          <a:r>
            <a:rPr lang="en-US" sz="1800" dirty="0"/>
            <a:t>(Cognition)</a:t>
          </a:r>
        </a:p>
      </dgm:t>
    </dgm:pt>
    <dgm:pt modelId="{ABEDCA91-CD56-43E4-8AA6-7403FDD7213B}" type="parTrans" cxnId="{1C527258-E4A1-463A-9CB5-A6A87924FB55}">
      <dgm:prSet/>
      <dgm:spPr/>
      <dgm:t>
        <a:bodyPr/>
        <a:lstStyle/>
        <a:p>
          <a:endParaRPr lang="en-US"/>
        </a:p>
      </dgm:t>
    </dgm:pt>
    <dgm:pt modelId="{09DA7DE0-5C9A-40CA-863F-12115C58770E}" type="sibTrans" cxnId="{1C527258-E4A1-463A-9CB5-A6A87924FB55}">
      <dgm:prSet/>
      <dgm:spPr>
        <a:solidFill>
          <a:schemeClr val="bg1"/>
        </a:solidFill>
      </dgm:spPr>
      <dgm:t>
        <a:bodyPr/>
        <a:lstStyle/>
        <a:p>
          <a:endParaRPr lang="en-US" dirty="0"/>
        </a:p>
      </dgm:t>
    </dgm:pt>
    <dgm:pt modelId="{FD152CA4-B220-456E-A0E5-858D39B08326}">
      <dgm:prSet phldrT="[Text]" custT="1"/>
      <dgm:spPr/>
      <dgm:t>
        <a:bodyPr/>
        <a:lstStyle/>
        <a:p>
          <a:r>
            <a:rPr lang="en-US" sz="1700" dirty="0"/>
            <a:t>Accommodation (Cognition)</a:t>
          </a:r>
        </a:p>
      </dgm:t>
    </dgm:pt>
    <dgm:pt modelId="{004EC3BD-04EB-4AAB-A903-5221C8699993}" type="parTrans" cxnId="{79F4CEDB-8036-4BE0-8B6D-FDABE0959218}">
      <dgm:prSet/>
      <dgm:spPr/>
      <dgm:t>
        <a:bodyPr/>
        <a:lstStyle/>
        <a:p>
          <a:endParaRPr lang="en-US"/>
        </a:p>
      </dgm:t>
    </dgm:pt>
    <dgm:pt modelId="{F4974BED-2E02-4231-812B-333636AA7E0A}" type="sibTrans" cxnId="{79F4CEDB-8036-4BE0-8B6D-FDABE0959218}">
      <dgm:prSet/>
      <dgm:spPr/>
      <dgm:t>
        <a:bodyPr/>
        <a:lstStyle/>
        <a:p>
          <a:endParaRPr lang="en-US"/>
        </a:p>
      </dgm:t>
    </dgm:pt>
    <dgm:pt modelId="{B6F61A40-C5C6-481E-BC94-E2DF99BEA2D9}" type="pres">
      <dgm:prSet presAssocID="{E8A4023C-28D4-415F-BC04-4154A7F18B0D}" presName="diagram" presStyleCnt="0">
        <dgm:presLayoutVars>
          <dgm:dir/>
          <dgm:resizeHandles val="exact"/>
        </dgm:presLayoutVars>
      </dgm:prSet>
      <dgm:spPr/>
    </dgm:pt>
    <dgm:pt modelId="{5C3F1F38-F365-4258-AEA5-C28AA737D2B3}" type="pres">
      <dgm:prSet presAssocID="{0A8C49F4-9C78-4B88-9699-9D77F1999F33}" presName="node" presStyleLbl="node1" presStyleIdx="0" presStyleCnt="5" custScaleY="168688" custLinFactNeighborX="-335" custLinFactNeighborY="16703">
        <dgm:presLayoutVars>
          <dgm:bulletEnabled val="1"/>
        </dgm:presLayoutVars>
      </dgm:prSet>
      <dgm:spPr/>
    </dgm:pt>
    <dgm:pt modelId="{CBA9A8B1-989E-4E98-9286-44E23E99F676}" type="pres">
      <dgm:prSet presAssocID="{4691A36E-E848-4BB5-BC17-21E1A67A433C}" presName="sibTrans" presStyleLbl="sibTrans2D1" presStyleIdx="0" presStyleCnt="4" custAng="228687" custLinFactNeighborX="-13594" custLinFactNeighborY="-16656"/>
      <dgm:spPr/>
    </dgm:pt>
    <dgm:pt modelId="{C8382251-FD45-45D6-AABD-3910C88BAD80}" type="pres">
      <dgm:prSet presAssocID="{4691A36E-E848-4BB5-BC17-21E1A67A433C}" presName="connectorText" presStyleLbl="sibTrans2D1" presStyleIdx="0" presStyleCnt="4"/>
      <dgm:spPr/>
    </dgm:pt>
    <dgm:pt modelId="{1A6D6ABB-5AF7-4AFA-8F70-A274ADDEB881}" type="pres">
      <dgm:prSet presAssocID="{F84BFB26-449A-48A1-A193-CDD834A4DE34}" presName="node" presStyleLbl="node1" presStyleIdx="1" presStyleCnt="5" custScaleY="127120">
        <dgm:presLayoutVars>
          <dgm:bulletEnabled val="1"/>
        </dgm:presLayoutVars>
      </dgm:prSet>
      <dgm:spPr/>
    </dgm:pt>
    <dgm:pt modelId="{1548F583-38C1-40A6-AA05-257FBD87F468}" type="pres">
      <dgm:prSet presAssocID="{A7D91332-E080-449E-8220-EFD1CEA8D1D0}" presName="sibTrans" presStyleLbl="sibTrans2D1" presStyleIdx="1" presStyleCnt="4"/>
      <dgm:spPr/>
    </dgm:pt>
    <dgm:pt modelId="{03421950-16A6-412F-8925-F4E31C91697D}" type="pres">
      <dgm:prSet presAssocID="{A7D91332-E080-449E-8220-EFD1CEA8D1D0}" presName="connectorText" presStyleLbl="sibTrans2D1" presStyleIdx="1" presStyleCnt="4"/>
      <dgm:spPr/>
    </dgm:pt>
    <dgm:pt modelId="{1A4FF77C-79C2-487F-9E55-222160429568}" type="pres">
      <dgm:prSet presAssocID="{0BB930C9-8055-4F8A-AAB4-1A96215F2758}" presName="node" presStyleLbl="node1" presStyleIdx="2" presStyleCnt="5" custScaleY="127120">
        <dgm:presLayoutVars>
          <dgm:bulletEnabled val="1"/>
        </dgm:presLayoutVars>
      </dgm:prSet>
      <dgm:spPr/>
    </dgm:pt>
    <dgm:pt modelId="{99233F5D-B506-40D7-9E48-F4EC9C27F328}" type="pres">
      <dgm:prSet presAssocID="{B88FA9EA-2F95-4AC8-9496-02AC0D151F03}" presName="sibTrans" presStyleLbl="sibTrans2D1" presStyleIdx="2" presStyleCnt="4"/>
      <dgm:spPr/>
    </dgm:pt>
    <dgm:pt modelId="{C70961A7-2087-4396-9FC7-B5088F4A2E16}" type="pres">
      <dgm:prSet presAssocID="{B88FA9EA-2F95-4AC8-9496-02AC0D151F03}" presName="connectorText" presStyleLbl="sibTrans2D1" presStyleIdx="2" presStyleCnt="4"/>
      <dgm:spPr/>
    </dgm:pt>
    <dgm:pt modelId="{86A4339D-ABCD-40E3-A589-6B0F851EBC22}" type="pres">
      <dgm:prSet presAssocID="{E7BAF18A-6557-4817-82FE-5E46462C0F5E}" presName="node" presStyleLbl="node1" presStyleIdx="3" presStyleCnt="5" custScaleY="129212">
        <dgm:presLayoutVars>
          <dgm:bulletEnabled val="1"/>
        </dgm:presLayoutVars>
      </dgm:prSet>
      <dgm:spPr/>
    </dgm:pt>
    <dgm:pt modelId="{F1490526-7731-42CD-9E8C-855AEBCA6280}" type="pres">
      <dgm:prSet presAssocID="{09DA7DE0-5C9A-40CA-863F-12115C58770E}" presName="sibTrans" presStyleLbl="sibTrans2D1" presStyleIdx="3" presStyleCnt="4"/>
      <dgm:spPr/>
    </dgm:pt>
    <dgm:pt modelId="{E96DBB2C-8167-4C1D-99A9-2F820FD28719}" type="pres">
      <dgm:prSet presAssocID="{09DA7DE0-5C9A-40CA-863F-12115C58770E}" presName="connectorText" presStyleLbl="sibTrans2D1" presStyleIdx="3" presStyleCnt="4"/>
      <dgm:spPr/>
    </dgm:pt>
    <dgm:pt modelId="{4A19DB8A-5F18-47B4-8F74-EEBC199A2E05}" type="pres">
      <dgm:prSet presAssocID="{FD152CA4-B220-456E-A0E5-858D39B08326}" presName="node" presStyleLbl="node1" presStyleIdx="4" presStyleCnt="5" custScaleY="129212">
        <dgm:presLayoutVars>
          <dgm:bulletEnabled val="1"/>
        </dgm:presLayoutVars>
      </dgm:prSet>
      <dgm:spPr/>
    </dgm:pt>
  </dgm:ptLst>
  <dgm:cxnLst>
    <dgm:cxn modelId="{7C457E01-B45C-4571-A613-5797506F43A1}" type="presOf" srcId="{B88FA9EA-2F95-4AC8-9496-02AC0D151F03}" destId="{99233F5D-B506-40D7-9E48-F4EC9C27F328}" srcOrd="0" destOrd="0" presId="urn:microsoft.com/office/officeart/2005/8/layout/process5"/>
    <dgm:cxn modelId="{BD033A08-06BA-49E5-A720-B6C844188FC7}" type="presOf" srcId="{0A8C49F4-9C78-4B88-9699-9D77F1999F33}" destId="{5C3F1F38-F365-4258-AEA5-C28AA737D2B3}" srcOrd="0" destOrd="0" presId="urn:microsoft.com/office/officeart/2005/8/layout/process5"/>
    <dgm:cxn modelId="{51B9C43D-44E7-454C-9488-4834E3387282}" srcId="{E8A4023C-28D4-415F-BC04-4154A7F18B0D}" destId="{0A8C49F4-9C78-4B88-9699-9D77F1999F33}" srcOrd="0" destOrd="0" parTransId="{083F80D9-50FB-4998-9D34-D8EA9476560B}" sibTransId="{4691A36E-E848-4BB5-BC17-21E1A67A433C}"/>
    <dgm:cxn modelId="{4ADCA45F-9732-4EEC-B99F-8054A87EF674}" type="presOf" srcId="{09DA7DE0-5C9A-40CA-863F-12115C58770E}" destId="{F1490526-7731-42CD-9E8C-855AEBCA6280}" srcOrd="0" destOrd="0" presId="urn:microsoft.com/office/officeart/2005/8/layout/process5"/>
    <dgm:cxn modelId="{04316C62-F427-43F9-BB7E-07050BC6F4D0}" type="presOf" srcId="{09DA7DE0-5C9A-40CA-863F-12115C58770E}" destId="{E96DBB2C-8167-4C1D-99A9-2F820FD28719}" srcOrd="1" destOrd="0" presId="urn:microsoft.com/office/officeart/2005/8/layout/process5"/>
    <dgm:cxn modelId="{DB76D444-D3C8-4D30-B6AE-39A4C6054EF6}" type="presOf" srcId="{FD152CA4-B220-456E-A0E5-858D39B08326}" destId="{4A19DB8A-5F18-47B4-8F74-EEBC199A2E05}" srcOrd="0" destOrd="0" presId="urn:microsoft.com/office/officeart/2005/8/layout/process5"/>
    <dgm:cxn modelId="{D342E944-EE78-438E-889B-180889170517}" type="presOf" srcId="{4691A36E-E848-4BB5-BC17-21E1A67A433C}" destId="{C8382251-FD45-45D6-AABD-3910C88BAD80}" srcOrd="1" destOrd="0" presId="urn:microsoft.com/office/officeart/2005/8/layout/process5"/>
    <dgm:cxn modelId="{807E3F6F-F49D-4F0E-848D-B851F1691DBB}" type="presOf" srcId="{E8A4023C-28D4-415F-BC04-4154A7F18B0D}" destId="{B6F61A40-C5C6-481E-BC94-E2DF99BEA2D9}" srcOrd="0" destOrd="0" presId="urn:microsoft.com/office/officeart/2005/8/layout/process5"/>
    <dgm:cxn modelId="{1C527258-E4A1-463A-9CB5-A6A87924FB55}" srcId="{E8A4023C-28D4-415F-BC04-4154A7F18B0D}" destId="{E7BAF18A-6557-4817-82FE-5E46462C0F5E}" srcOrd="3" destOrd="0" parTransId="{ABEDCA91-CD56-43E4-8AA6-7403FDD7213B}" sibTransId="{09DA7DE0-5C9A-40CA-863F-12115C58770E}"/>
    <dgm:cxn modelId="{96D77985-8BCA-4EF3-BBD1-7A7B262FA061}" type="presOf" srcId="{A7D91332-E080-449E-8220-EFD1CEA8D1D0}" destId="{1548F583-38C1-40A6-AA05-257FBD87F468}" srcOrd="0" destOrd="0" presId="urn:microsoft.com/office/officeart/2005/8/layout/process5"/>
    <dgm:cxn modelId="{70971A90-11FA-45DD-B9AB-EF9F5589ADB8}" type="presOf" srcId="{A7D91332-E080-449E-8220-EFD1CEA8D1D0}" destId="{03421950-16A6-412F-8925-F4E31C91697D}" srcOrd="1" destOrd="0" presId="urn:microsoft.com/office/officeart/2005/8/layout/process5"/>
    <dgm:cxn modelId="{685638AC-9D27-4BEE-8720-52D08A2389B4}" type="presOf" srcId="{F84BFB26-449A-48A1-A193-CDD834A4DE34}" destId="{1A6D6ABB-5AF7-4AFA-8F70-A274ADDEB881}" srcOrd="0" destOrd="0" presId="urn:microsoft.com/office/officeart/2005/8/layout/process5"/>
    <dgm:cxn modelId="{03B68BB5-1D71-4905-99F5-07E12CFCA3B2}" srcId="{E8A4023C-28D4-415F-BC04-4154A7F18B0D}" destId="{0BB930C9-8055-4F8A-AAB4-1A96215F2758}" srcOrd="2" destOrd="0" parTransId="{DA1C1D90-2751-49A2-94D7-64819EA48A86}" sibTransId="{B88FA9EA-2F95-4AC8-9496-02AC0D151F03}"/>
    <dgm:cxn modelId="{A53E8CB6-D7B2-4D9B-862F-126634F1BAFE}" type="presOf" srcId="{0BB930C9-8055-4F8A-AAB4-1A96215F2758}" destId="{1A4FF77C-79C2-487F-9E55-222160429568}" srcOrd="0" destOrd="0" presId="urn:microsoft.com/office/officeart/2005/8/layout/process5"/>
    <dgm:cxn modelId="{9331E7BE-E357-497D-95E8-2545DB55647F}" type="presOf" srcId="{4691A36E-E848-4BB5-BC17-21E1A67A433C}" destId="{CBA9A8B1-989E-4E98-9286-44E23E99F676}" srcOrd="0" destOrd="0" presId="urn:microsoft.com/office/officeart/2005/8/layout/process5"/>
    <dgm:cxn modelId="{3B69BAC4-8D89-4789-9D45-7416FFD6B295}" srcId="{E8A4023C-28D4-415F-BC04-4154A7F18B0D}" destId="{F84BFB26-449A-48A1-A193-CDD834A4DE34}" srcOrd="1" destOrd="0" parTransId="{C35C0DDD-E798-4220-9834-2BA7BF9E6279}" sibTransId="{A7D91332-E080-449E-8220-EFD1CEA8D1D0}"/>
    <dgm:cxn modelId="{609869CC-4051-44EF-8AD1-4371AC1C61E1}" type="presOf" srcId="{E7BAF18A-6557-4817-82FE-5E46462C0F5E}" destId="{86A4339D-ABCD-40E3-A589-6B0F851EBC22}" srcOrd="0" destOrd="0" presId="urn:microsoft.com/office/officeart/2005/8/layout/process5"/>
    <dgm:cxn modelId="{939853CD-45E1-4B5A-829A-CB0F16B55D9E}" type="presOf" srcId="{B88FA9EA-2F95-4AC8-9496-02AC0D151F03}" destId="{C70961A7-2087-4396-9FC7-B5088F4A2E16}" srcOrd="1" destOrd="0" presId="urn:microsoft.com/office/officeart/2005/8/layout/process5"/>
    <dgm:cxn modelId="{79F4CEDB-8036-4BE0-8B6D-FDABE0959218}" srcId="{E8A4023C-28D4-415F-BC04-4154A7F18B0D}" destId="{FD152CA4-B220-456E-A0E5-858D39B08326}" srcOrd="4" destOrd="0" parTransId="{004EC3BD-04EB-4AAB-A903-5221C8699993}" sibTransId="{F4974BED-2E02-4231-812B-333636AA7E0A}"/>
    <dgm:cxn modelId="{28698915-DCC4-4C86-9668-CCA8F0A649F8}" type="presParOf" srcId="{B6F61A40-C5C6-481E-BC94-E2DF99BEA2D9}" destId="{5C3F1F38-F365-4258-AEA5-C28AA737D2B3}" srcOrd="0" destOrd="0" presId="urn:microsoft.com/office/officeart/2005/8/layout/process5"/>
    <dgm:cxn modelId="{D348FD1D-3A39-44B1-8709-97AD84CFA8CA}" type="presParOf" srcId="{B6F61A40-C5C6-481E-BC94-E2DF99BEA2D9}" destId="{CBA9A8B1-989E-4E98-9286-44E23E99F676}" srcOrd="1" destOrd="0" presId="urn:microsoft.com/office/officeart/2005/8/layout/process5"/>
    <dgm:cxn modelId="{E2AEA1D3-8B43-4C96-91B6-4668D364715B}" type="presParOf" srcId="{CBA9A8B1-989E-4E98-9286-44E23E99F676}" destId="{C8382251-FD45-45D6-AABD-3910C88BAD80}" srcOrd="0" destOrd="0" presId="urn:microsoft.com/office/officeart/2005/8/layout/process5"/>
    <dgm:cxn modelId="{EEE01673-97D3-46EC-ACEC-02D43ED8E0E1}" type="presParOf" srcId="{B6F61A40-C5C6-481E-BC94-E2DF99BEA2D9}" destId="{1A6D6ABB-5AF7-4AFA-8F70-A274ADDEB881}" srcOrd="2" destOrd="0" presId="urn:microsoft.com/office/officeart/2005/8/layout/process5"/>
    <dgm:cxn modelId="{85528124-161C-43D2-82B1-4555C9BC2A83}" type="presParOf" srcId="{B6F61A40-C5C6-481E-BC94-E2DF99BEA2D9}" destId="{1548F583-38C1-40A6-AA05-257FBD87F468}" srcOrd="3" destOrd="0" presId="urn:microsoft.com/office/officeart/2005/8/layout/process5"/>
    <dgm:cxn modelId="{BEF787C1-5738-406C-B0B6-A3A6E2E836FE}" type="presParOf" srcId="{1548F583-38C1-40A6-AA05-257FBD87F468}" destId="{03421950-16A6-412F-8925-F4E31C91697D}" srcOrd="0" destOrd="0" presId="urn:microsoft.com/office/officeart/2005/8/layout/process5"/>
    <dgm:cxn modelId="{BF5900B1-966C-4540-A74A-B9FA6D5A86DB}" type="presParOf" srcId="{B6F61A40-C5C6-481E-BC94-E2DF99BEA2D9}" destId="{1A4FF77C-79C2-487F-9E55-222160429568}" srcOrd="4" destOrd="0" presId="urn:microsoft.com/office/officeart/2005/8/layout/process5"/>
    <dgm:cxn modelId="{3AE0D5DB-DB29-4357-9AEC-CB988A6F7415}" type="presParOf" srcId="{B6F61A40-C5C6-481E-BC94-E2DF99BEA2D9}" destId="{99233F5D-B506-40D7-9E48-F4EC9C27F328}" srcOrd="5" destOrd="0" presId="urn:microsoft.com/office/officeart/2005/8/layout/process5"/>
    <dgm:cxn modelId="{110B9E49-7E4E-4928-A2F3-8DB7F1727652}" type="presParOf" srcId="{99233F5D-B506-40D7-9E48-F4EC9C27F328}" destId="{C70961A7-2087-4396-9FC7-B5088F4A2E16}" srcOrd="0" destOrd="0" presId="urn:microsoft.com/office/officeart/2005/8/layout/process5"/>
    <dgm:cxn modelId="{C922FBEF-7094-43A1-BE1C-ECF2DBF70617}" type="presParOf" srcId="{B6F61A40-C5C6-481E-BC94-E2DF99BEA2D9}" destId="{86A4339D-ABCD-40E3-A589-6B0F851EBC22}" srcOrd="6" destOrd="0" presId="urn:microsoft.com/office/officeart/2005/8/layout/process5"/>
    <dgm:cxn modelId="{14FB8C39-594A-49CF-81FB-BC11671E880F}" type="presParOf" srcId="{B6F61A40-C5C6-481E-BC94-E2DF99BEA2D9}" destId="{F1490526-7731-42CD-9E8C-855AEBCA6280}" srcOrd="7" destOrd="0" presId="urn:microsoft.com/office/officeart/2005/8/layout/process5"/>
    <dgm:cxn modelId="{F70D3344-718A-40C8-AE6E-1FF8584E5046}" type="presParOf" srcId="{F1490526-7731-42CD-9E8C-855AEBCA6280}" destId="{E96DBB2C-8167-4C1D-99A9-2F820FD28719}" srcOrd="0" destOrd="0" presId="urn:microsoft.com/office/officeart/2005/8/layout/process5"/>
    <dgm:cxn modelId="{7AC77FFE-1F48-49FC-8B6B-F88D9AAE32A3}" type="presParOf" srcId="{B6F61A40-C5C6-481E-BC94-E2DF99BEA2D9}" destId="{4A19DB8A-5F18-47B4-8F74-EEBC199A2E0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3F1F38-F365-4258-AEA5-C28AA737D2B3}">
      <dsp:nvSpPr>
        <dsp:cNvPr id="0" name=""/>
        <dsp:cNvSpPr/>
      </dsp:nvSpPr>
      <dsp:spPr>
        <a:xfrm>
          <a:off x="0" y="255685"/>
          <a:ext cx="1721495" cy="1742373"/>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Context and Mental Models</a:t>
          </a:r>
        </a:p>
      </dsp:txBody>
      <dsp:txXfrm>
        <a:off x="50421" y="306106"/>
        <a:ext cx="1620653" cy="1641531"/>
      </dsp:txXfrm>
    </dsp:sp>
    <dsp:sp modelId="{CBA9A8B1-989E-4E98-9286-44E23E99F676}">
      <dsp:nvSpPr>
        <dsp:cNvPr id="0" name=""/>
        <dsp:cNvSpPr/>
      </dsp:nvSpPr>
      <dsp:spPr>
        <a:xfrm rot="21583601">
          <a:off x="1823630" y="756778"/>
          <a:ext cx="368946" cy="426930"/>
        </a:xfrm>
        <a:prstGeom prst="rightArrow">
          <a:avLst>
            <a:gd name="adj1" fmla="val 60000"/>
            <a:gd name="adj2" fmla="val 5000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1823631" y="842428"/>
        <a:ext cx="258262" cy="256158"/>
      </dsp:txXfrm>
    </dsp:sp>
    <dsp:sp modelId="{1A6D6ABB-5AF7-4AFA-8F70-A274ADDEB881}">
      <dsp:nvSpPr>
        <dsp:cNvPr id="0" name=""/>
        <dsp:cNvSpPr/>
      </dsp:nvSpPr>
      <dsp:spPr>
        <a:xfrm>
          <a:off x="2415852" y="297838"/>
          <a:ext cx="1721495" cy="1313018"/>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a:t>
          </a:r>
          <a:r>
            <a:rPr lang="en-US" sz="1800" kern="1200" dirty="0"/>
            <a:t>Interaction</a:t>
          </a:r>
        </a:p>
        <a:p>
          <a:pPr marL="0" lvl="0" indent="0" algn="ctr" defTabSz="755650">
            <a:lnSpc>
              <a:spcPct val="90000"/>
            </a:lnSpc>
            <a:spcBef>
              <a:spcPct val="0"/>
            </a:spcBef>
            <a:spcAft>
              <a:spcPct val="35000"/>
            </a:spcAft>
            <a:buNone/>
          </a:pPr>
          <a:r>
            <a:rPr lang="en-US" sz="1800" kern="1200" dirty="0"/>
            <a:t>(Action)</a:t>
          </a:r>
        </a:p>
      </dsp:txBody>
      <dsp:txXfrm>
        <a:off x="2454309" y="336295"/>
        <a:ext cx="1644581" cy="1236104"/>
      </dsp:txXfrm>
    </dsp:sp>
    <dsp:sp modelId="{1548F583-38C1-40A6-AA05-257FBD87F468}">
      <dsp:nvSpPr>
        <dsp:cNvPr id="0" name=""/>
        <dsp:cNvSpPr/>
      </dsp:nvSpPr>
      <dsp:spPr>
        <a:xfrm>
          <a:off x="4288839" y="740882"/>
          <a:ext cx="364956" cy="426930"/>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a:off x="4288839" y="826268"/>
        <a:ext cx="255469" cy="256158"/>
      </dsp:txXfrm>
    </dsp:sp>
    <dsp:sp modelId="{1A4FF77C-79C2-487F-9E55-222160429568}">
      <dsp:nvSpPr>
        <dsp:cNvPr id="0" name=""/>
        <dsp:cNvSpPr/>
      </dsp:nvSpPr>
      <dsp:spPr>
        <a:xfrm>
          <a:off x="4825946" y="297838"/>
          <a:ext cx="1721495" cy="1313018"/>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a:t>
          </a:r>
          <a:r>
            <a:rPr lang="en-US" sz="1800" kern="1200" dirty="0"/>
            <a:t>Feedback</a:t>
          </a:r>
        </a:p>
        <a:p>
          <a:pPr marL="0" lvl="0" indent="0" algn="ctr" defTabSz="755650">
            <a:lnSpc>
              <a:spcPct val="90000"/>
            </a:lnSpc>
            <a:spcBef>
              <a:spcPct val="0"/>
            </a:spcBef>
            <a:spcAft>
              <a:spcPct val="35000"/>
            </a:spcAft>
            <a:buNone/>
          </a:pPr>
          <a:r>
            <a:rPr lang="en-US" sz="1800" kern="1200" dirty="0"/>
            <a:t>(Perception)</a:t>
          </a:r>
        </a:p>
      </dsp:txBody>
      <dsp:txXfrm>
        <a:off x="4864403" y="336295"/>
        <a:ext cx="1644581" cy="1236104"/>
      </dsp:txXfrm>
    </dsp:sp>
    <dsp:sp modelId="{99233F5D-B506-40D7-9E48-F4EC9C27F328}">
      <dsp:nvSpPr>
        <dsp:cNvPr id="0" name=""/>
        <dsp:cNvSpPr/>
      </dsp:nvSpPr>
      <dsp:spPr>
        <a:xfrm rot="5400000">
          <a:off x="5447325" y="1835480"/>
          <a:ext cx="478735" cy="426930"/>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rot="-5400000">
        <a:off x="5558614" y="1809578"/>
        <a:ext cx="256158" cy="350656"/>
      </dsp:txXfrm>
    </dsp:sp>
    <dsp:sp modelId="{86A4339D-ABCD-40E3-A589-6B0F851EBC22}">
      <dsp:nvSpPr>
        <dsp:cNvPr id="0" name=""/>
        <dsp:cNvSpPr/>
      </dsp:nvSpPr>
      <dsp:spPr>
        <a:xfrm>
          <a:off x="4825946" y="2514132"/>
          <a:ext cx="1721495" cy="1334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 </a:t>
          </a:r>
          <a:r>
            <a:rPr lang="en-US" sz="1800" kern="1200" dirty="0"/>
            <a:t>Assimilation</a:t>
          </a:r>
        </a:p>
        <a:p>
          <a:pPr marL="0" lvl="0" indent="0" algn="ctr" defTabSz="755650">
            <a:lnSpc>
              <a:spcPct val="90000"/>
            </a:lnSpc>
            <a:spcBef>
              <a:spcPct val="0"/>
            </a:spcBef>
            <a:spcAft>
              <a:spcPct val="35000"/>
            </a:spcAft>
            <a:buNone/>
          </a:pPr>
          <a:r>
            <a:rPr lang="en-US" sz="1800" kern="1200" dirty="0"/>
            <a:t>(Cognition)</a:t>
          </a:r>
        </a:p>
      </dsp:txBody>
      <dsp:txXfrm>
        <a:off x="4865036" y="2553222"/>
        <a:ext cx="1643315" cy="1256447"/>
      </dsp:txXfrm>
    </dsp:sp>
    <dsp:sp modelId="{F1490526-7731-42CD-9E8C-855AEBCA6280}">
      <dsp:nvSpPr>
        <dsp:cNvPr id="0" name=""/>
        <dsp:cNvSpPr/>
      </dsp:nvSpPr>
      <dsp:spPr>
        <a:xfrm rot="10800000">
          <a:off x="4309497" y="2967980"/>
          <a:ext cx="364956" cy="426930"/>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10800000">
        <a:off x="4418984" y="3053366"/>
        <a:ext cx="255469" cy="256158"/>
      </dsp:txXfrm>
    </dsp:sp>
    <dsp:sp modelId="{4A19DB8A-5F18-47B4-8F74-EEBC199A2E05}">
      <dsp:nvSpPr>
        <dsp:cNvPr id="0" name=""/>
        <dsp:cNvSpPr/>
      </dsp:nvSpPr>
      <dsp:spPr>
        <a:xfrm>
          <a:off x="2415852" y="2514132"/>
          <a:ext cx="1721495" cy="13346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Accommodation (Cognition)</a:t>
          </a:r>
        </a:p>
      </dsp:txBody>
      <dsp:txXfrm>
        <a:off x="2454942" y="2553222"/>
        <a:ext cx="1643315" cy="12564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3E6AA2-CB95-4D80-9FCD-AE4509C02765}" type="datetimeFigureOut">
              <a:rPr lang="en-US" smtClean="0"/>
              <a:t>9/29/2021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3ABA0-AD07-4479-A090-6219C85FC5BC}" type="slidenum">
              <a:rPr lang="en-US" smtClean="0"/>
              <a:t>‹#›</a:t>
            </a:fld>
            <a:endParaRPr lang="en-US"/>
          </a:p>
        </p:txBody>
      </p:sp>
    </p:spTree>
    <p:extLst>
      <p:ext uri="{BB962C8B-B14F-4D97-AF65-F5344CB8AC3E}">
        <p14:creationId xmlns:p14="http://schemas.microsoft.com/office/powerpoint/2010/main" val="3145468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model of how people chose personal relationships that was formed from using three theories of personality. Object Relations Theory, Theory of Cognitive Development, Theory of Planned Behavior. The model suggests the context and mental models work when interaction occurs. Interaction leads to feedback, </a:t>
            </a:r>
            <a:r>
              <a:rPr lang="en-US" dirty="0" err="1"/>
              <a:t>assimulation</a:t>
            </a:r>
            <a:r>
              <a:rPr lang="en-US" dirty="0"/>
              <a:t>, and then decisions to initiate, maintain, or terminate a relationship.</a:t>
            </a:r>
          </a:p>
        </p:txBody>
      </p:sp>
      <p:sp>
        <p:nvSpPr>
          <p:cNvPr id="4" name="Slide Number Placeholder 3"/>
          <p:cNvSpPr>
            <a:spLocks noGrp="1"/>
          </p:cNvSpPr>
          <p:nvPr>
            <p:ph type="sldNum" sz="quarter" idx="5"/>
          </p:nvPr>
        </p:nvSpPr>
        <p:spPr/>
        <p:txBody>
          <a:bodyPr/>
          <a:lstStyle/>
          <a:p>
            <a:fld id="{2283ABA0-AD07-4479-A090-6219C85FC5BC}" type="slidenum">
              <a:rPr lang="en-US" smtClean="0"/>
              <a:t>1</a:t>
            </a:fld>
            <a:endParaRPr lang="en-US"/>
          </a:p>
        </p:txBody>
      </p:sp>
    </p:spTree>
    <p:extLst>
      <p:ext uri="{BB962C8B-B14F-4D97-AF65-F5344CB8AC3E}">
        <p14:creationId xmlns:p14="http://schemas.microsoft.com/office/powerpoint/2010/main" val="302019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E51B3-BE52-4962-AE40-110C9D78EADE}" type="datetimeFigureOut">
              <a:rPr lang="en-US" smtClean="0"/>
              <a:pPr/>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1EDFBE4-5818-45FD-B1BA-A6CCFAE3197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E51B3-BE52-4962-AE40-110C9D78EADE}" type="datetimeFigureOut">
              <a:rPr lang="en-US" smtClean="0"/>
              <a:pPr/>
              <a:t>9/29/2021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DFBE4-5818-45FD-B1BA-A6CCFAE319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858000" y="990600"/>
            <a:ext cx="2286000" cy="5867400"/>
          </a:xfrm>
          <a:prstGeom prst="rect">
            <a:avLst/>
          </a:prstGeom>
          <a:solidFill>
            <a:schemeClr val="bg1">
              <a:lumMod val="8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514600" y="990600"/>
            <a:ext cx="4343400" cy="5867400"/>
          </a:xfrm>
          <a:prstGeom prst="rect">
            <a:avLst/>
          </a:prstGeom>
          <a:solidFill>
            <a:schemeClr val="tx1">
              <a:lumMod val="50000"/>
              <a:lumOff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0" y="990600"/>
            <a:ext cx="2514600" cy="5867400"/>
          </a:xfrm>
          <a:prstGeom prst="rect">
            <a:avLst/>
          </a:prstGeom>
          <a:solidFill>
            <a:schemeClr val="bg1">
              <a:lumMod val="8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27"/>
          <p:cNvGrpSpPr/>
          <p:nvPr/>
        </p:nvGrpSpPr>
        <p:grpSpPr>
          <a:xfrm>
            <a:off x="198700" y="1066800"/>
            <a:ext cx="6553201" cy="3931920"/>
            <a:chOff x="4507603" y="823686"/>
            <a:chExt cx="4729703" cy="3377418"/>
          </a:xfrm>
        </p:grpSpPr>
        <p:graphicFrame>
          <p:nvGraphicFramePr>
            <p:cNvPr id="12" name="Diagram 11"/>
            <p:cNvGraphicFramePr/>
            <p:nvPr/>
          </p:nvGraphicFramePr>
          <p:xfrm>
            <a:off x="4507603" y="823686"/>
            <a:ext cx="4729703" cy="3377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24"/>
            <p:cNvGrpSpPr/>
            <p:nvPr/>
          </p:nvGrpSpPr>
          <p:grpSpPr>
            <a:xfrm flipV="1">
              <a:off x="6718041" y="2394579"/>
              <a:ext cx="373929" cy="529122"/>
              <a:chOff x="3949647" y="209527"/>
              <a:chExt cx="373929" cy="529122"/>
            </a:xfrm>
          </p:grpSpPr>
          <p:sp>
            <p:nvSpPr>
              <p:cNvPr id="14" name="Right Arrow 13"/>
              <p:cNvSpPr/>
              <p:nvPr/>
            </p:nvSpPr>
            <p:spPr>
              <a:xfrm rot="5400000">
                <a:off x="4001324" y="416397"/>
                <a:ext cx="327268" cy="317236"/>
              </a:xfrm>
              <a:prstGeom prst="rightArrow">
                <a:avLst>
                  <a:gd name="adj1" fmla="val 60000"/>
                  <a:gd name="adj2" fmla="val 50000"/>
                </a:avLst>
              </a:prstGeom>
              <a:solidFill>
                <a:schemeClr val="bg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Right Arrow 4"/>
              <p:cNvSpPr/>
              <p:nvPr/>
            </p:nvSpPr>
            <p:spPr>
              <a:xfrm>
                <a:off x="3949647" y="209527"/>
                <a:ext cx="190342" cy="189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p:txBody>
          </p:sp>
        </p:grpSp>
      </p:grpSp>
      <p:grpSp>
        <p:nvGrpSpPr>
          <p:cNvPr id="6" name="Group 34"/>
          <p:cNvGrpSpPr/>
          <p:nvPr/>
        </p:nvGrpSpPr>
        <p:grpSpPr>
          <a:xfrm>
            <a:off x="6951682" y="1868249"/>
            <a:ext cx="344583" cy="387216"/>
            <a:chOff x="2443640" y="632548"/>
            <a:chExt cx="207940" cy="243251"/>
          </a:xfrm>
          <a:solidFill>
            <a:schemeClr val="tx1">
              <a:lumMod val="65000"/>
              <a:lumOff val="35000"/>
            </a:schemeClr>
          </a:solidFill>
        </p:grpSpPr>
        <p:sp>
          <p:nvSpPr>
            <p:cNvPr id="10" name="Right Arrow 9"/>
            <p:cNvSpPr/>
            <p:nvPr/>
          </p:nvSpPr>
          <p:spPr>
            <a:xfrm>
              <a:off x="2443640" y="632548"/>
              <a:ext cx="207940" cy="24325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Right Arrow 4"/>
            <p:cNvSpPr/>
            <p:nvPr/>
          </p:nvSpPr>
          <p:spPr>
            <a:xfrm>
              <a:off x="2443640" y="681198"/>
              <a:ext cx="145558" cy="14595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p:txBody>
        </p:sp>
      </p:grpSp>
      <p:sp>
        <p:nvSpPr>
          <p:cNvPr id="8" name="Rounded Rectangle 7"/>
          <p:cNvSpPr/>
          <p:nvPr/>
        </p:nvSpPr>
        <p:spPr>
          <a:xfrm>
            <a:off x="7377781" y="1431400"/>
            <a:ext cx="1625394" cy="1616600"/>
          </a:xfrm>
          <a:prstGeom prst="roundRect">
            <a:avLst>
              <a:gd name="adj" fmla="val 10000"/>
            </a:avLst>
          </a:prstGeom>
          <a:solidFill>
            <a:schemeClr val="tx1">
              <a:lumMod val="65000"/>
              <a:lumOff val="35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r>
              <a:rPr lang="en-US" dirty="0"/>
              <a:t>Decision to initiate/ maintain/ terminate relationship</a:t>
            </a:r>
          </a:p>
        </p:txBody>
      </p:sp>
      <p:sp>
        <p:nvSpPr>
          <p:cNvPr id="16" name="TextBox 15"/>
          <p:cNvSpPr txBox="1"/>
          <p:nvPr/>
        </p:nvSpPr>
        <p:spPr>
          <a:xfrm>
            <a:off x="0" y="17250"/>
            <a:ext cx="9144000" cy="1005840"/>
          </a:xfrm>
          <a:prstGeom prst="rect">
            <a:avLst/>
          </a:prstGeom>
          <a:solidFill>
            <a:schemeClr val="tx2"/>
          </a:solidFill>
          <a:ln w="57150">
            <a:solidFill>
              <a:schemeClr val="bg1"/>
            </a:solidFill>
          </a:ln>
        </p:spPr>
        <p:txBody>
          <a:bodyPr wrap="square" rtlCol="0">
            <a:spAutoFit/>
          </a:bodyPr>
          <a:lstStyle/>
          <a:p>
            <a:pPr algn="ctr"/>
            <a:r>
              <a:rPr lang="en-US" sz="2800" b="1" cap="all" dirty="0">
                <a:solidFill>
                  <a:schemeClr val="bg1"/>
                </a:solidFill>
              </a:rPr>
              <a:t>How People Choose Their Personal Relationships</a:t>
            </a:r>
          </a:p>
          <a:p>
            <a:pPr algn="ctr"/>
            <a:r>
              <a:rPr lang="en-US" b="1" dirty="0">
                <a:solidFill>
                  <a:schemeClr val="bg1"/>
                </a:solidFill>
              </a:rPr>
              <a:t>A LINEAR AND CYCLIC EXERIENCE</a:t>
            </a:r>
          </a:p>
        </p:txBody>
      </p:sp>
      <p:sp>
        <p:nvSpPr>
          <p:cNvPr id="27" name="Rectangle 26"/>
          <p:cNvSpPr/>
          <p:nvPr/>
        </p:nvSpPr>
        <p:spPr>
          <a:xfrm>
            <a:off x="0" y="5230985"/>
            <a:ext cx="2514600" cy="548640"/>
          </a:xfrm>
          <a:prstGeom prst="rect">
            <a:avLst/>
          </a:prstGeom>
          <a:solidFill>
            <a:schemeClr val="bg2">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Object Relations Theory</a:t>
            </a:r>
          </a:p>
        </p:txBody>
      </p:sp>
      <p:sp>
        <p:nvSpPr>
          <p:cNvPr id="28" name="Rectangle 27"/>
          <p:cNvSpPr/>
          <p:nvPr/>
        </p:nvSpPr>
        <p:spPr>
          <a:xfrm>
            <a:off x="0" y="6309360"/>
            <a:ext cx="9144000" cy="548640"/>
          </a:xfrm>
          <a:prstGeom prst="rect">
            <a:avLst/>
          </a:prstGeom>
          <a:solidFill>
            <a:schemeClr val="bg2">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Theory of Planned Behavior</a:t>
            </a:r>
          </a:p>
        </p:txBody>
      </p:sp>
      <p:sp>
        <p:nvSpPr>
          <p:cNvPr id="29" name="Rectangle 28"/>
          <p:cNvSpPr/>
          <p:nvPr/>
        </p:nvSpPr>
        <p:spPr>
          <a:xfrm>
            <a:off x="0" y="5764385"/>
            <a:ext cx="6858000" cy="548640"/>
          </a:xfrm>
          <a:prstGeom prst="rect">
            <a:avLst/>
          </a:prstGeom>
          <a:solidFill>
            <a:schemeClr val="bg2">
              <a:lumMod val="5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Theory of Cognitive Development</a:t>
            </a:r>
          </a:p>
        </p:txBody>
      </p:sp>
      <p:sp>
        <p:nvSpPr>
          <p:cNvPr id="45" name="Flowchart: Connector 44"/>
          <p:cNvSpPr/>
          <p:nvPr/>
        </p:nvSpPr>
        <p:spPr>
          <a:xfrm>
            <a:off x="1676400" y="2819400"/>
            <a:ext cx="365760" cy="365760"/>
          </a:xfrm>
          <a:prstGeom prst="flowChartConnector">
            <a:avLst/>
          </a:prstGeom>
          <a:solidFill>
            <a:srgbClr val="FFC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6" name="Flowchart: Connector 45"/>
          <p:cNvSpPr/>
          <p:nvPr/>
        </p:nvSpPr>
        <p:spPr>
          <a:xfrm>
            <a:off x="4114800" y="2438400"/>
            <a:ext cx="365760" cy="365760"/>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7" name="Flowchart: Connector 46"/>
          <p:cNvSpPr/>
          <p:nvPr/>
        </p:nvSpPr>
        <p:spPr>
          <a:xfrm>
            <a:off x="8755090" y="2819400"/>
            <a:ext cx="365760" cy="365760"/>
          </a:xfrm>
          <a:prstGeom prst="flowChartConnector">
            <a:avLst/>
          </a:prstGeom>
          <a:solidFill>
            <a:srgbClr val="FFC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48" name="Flowchart: Connector 47"/>
          <p:cNvSpPr/>
          <p:nvPr/>
        </p:nvSpPr>
        <p:spPr>
          <a:xfrm>
            <a:off x="6477000" y="4724400"/>
            <a:ext cx="365760" cy="365760"/>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49" name="Flowchart: Connector 48"/>
          <p:cNvSpPr/>
          <p:nvPr/>
        </p:nvSpPr>
        <p:spPr>
          <a:xfrm>
            <a:off x="6477000" y="2438400"/>
            <a:ext cx="365760" cy="365760"/>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0" name="Flowchart: Connector 49"/>
          <p:cNvSpPr/>
          <p:nvPr/>
        </p:nvSpPr>
        <p:spPr>
          <a:xfrm>
            <a:off x="4114800" y="4724400"/>
            <a:ext cx="365760" cy="365760"/>
          </a:xfrm>
          <a:prstGeom prst="flowChartConnector">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51" name="Flowchart: Connector 50"/>
          <p:cNvSpPr/>
          <p:nvPr/>
        </p:nvSpPr>
        <p:spPr>
          <a:xfrm>
            <a:off x="7209100" y="5888625"/>
            <a:ext cx="182880" cy="182880"/>
          </a:xfrm>
          <a:prstGeom prst="flowChartConnector">
            <a:avLst/>
          </a:prstGeom>
          <a:solidFill>
            <a:srgbClr val="FFC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p:cNvSpPr txBox="1"/>
          <p:nvPr/>
        </p:nvSpPr>
        <p:spPr>
          <a:xfrm>
            <a:off x="7384650" y="5824000"/>
            <a:ext cx="1828800" cy="307777"/>
          </a:xfrm>
          <a:prstGeom prst="rect">
            <a:avLst/>
          </a:prstGeom>
          <a:noFill/>
        </p:spPr>
        <p:txBody>
          <a:bodyPr wrap="square" rtlCol="0">
            <a:spAutoFit/>
          </a:bodyPr>
          <a:lstStyle/>
          <a:p>
            <a:r>
              <a:rPr lang="en-US" sz="1400" i="1" dirty="0"/>
              <a:t>references in paper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1794</TotalTime>
  <Words>130</Words>
  <Application>Microsoft Office PowerPoint</Application>
  <PresentationFormat>On-screen Show (4:3)</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Rachel Straney</dc:creator>
  <cp:lastModifiedBy>Harry Skidmore</cp:lastModifiedBy>
  <cp:revision>158</cp:revision>
  <dcterms:created xsi:type="dcterms:W3CDTF">2019-02-24T00:21:37Z</dcterms:created>
  <dcterms:modified xsi:type="dcterms:W3CDTF">2021-09-30T01:49:36Z</dcterms:modified>
</cp:coreProperties>
</file>