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57" r:id="rId5"/>
    <p:sldId id="263" r:id="rId6"/>
    <p:sldId id="260" r:id="rId7"/>
    <p:sldId id="264" r:id="rId8"/>
    <p:sldId id="265"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46D64-DB3D-4F95-8C12-4B36E2DB98CC}" v="84" dt="2021-04-20T00:03:29.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FD77A-F785-4C1D-8FAF-D6A39E5D6BE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F4576B6A-D794-4B35-9F36-6A0D00D1874E}">
      <dgm:prSet/>
      <dgm:spPr/>
      <dgm:t>
        <a:bodyPr/>
        <a:lstStyle/>
        <a:p>
          <a:r>
            <a:rPr lang="en-US" dirty="0"/>
            <a:t>Dementia</a:t>
          </a:r>
        </a:p>
      </dgm:t>
    </dgm:pt>
    <dgm:pt modelId="{6C115426-E3DC-475D-AB0D-4F09415EBA16}" type="parTrans" cxnId="{C474A57E-1993-4551-A873-81246556A092}">
      <dgm:prSet/>
      <dgm:spPr/>
      <dgm:t>
        <a:bodyPr/>
        <a:lstStyle/>
        <a:p>
          <a:endParaRPr lang="en-US"/>
        </a:p>
      </dgm:t>
    </dgm:pt>
    <dgm:pt modelId="{659DB1AB-474C-492E-A64D-FE937BF0042A}" type="sibTrans" cxnId="{C474A57E-1993-4551-A873-81246556A092}">
      <dgm:prSet/>
      <dgm:spPr/>
      <dgm:t>
        <a:bodyPr/>
        <a:lstStyle/>
        <a:p>
          <a:endParaRPr lang="en-US"/>
        </a:p>
      </dgm:t>
    </dgm:pt>
    <dgm:pt modelId="{D4EBBFC0-3AED-4052-9D19-86DA8871EEFF}">
      <dgm:prSet/>
      <dgm:spPr/>
      <dgm:t>
        <a:bodyPr/>
        <a:lstStyle/>
        <a:p>
          <a:r>
            <a:rPr lang="en-US" dirty="0"/>
            <a:t>Medication Schedules.</a:t>
          </a:r>
        </a:p>
      </dgm:t>
    </dgm:pt>
    <dgm:pt modelId="{8A87F037-3838-42FC-A9AB-00BEAAC3FE22}" type="parTrans" cxnId="{D1C5AEA8-D2D4-4D52-93B9-9555931F4A22}">
      <dgm:prSet/>
      <dgm:spPr/>
      <dgm:t>
        <a:bodyPr/>
        <a:lstStyle/>
        <a:p>
          <a:endParaRPr lang="en-US"/>
        </a:p>
      </dgm:t>
    </dgm:pt>
    <dgm:pt modelId="{941CDB14-C15B-43FD-ACA5-B8C2EAC725C0}" type="sibTrans" cxnId="{D1C5AEA8-D2D4-4D52-93B9-9555931F4A22}">
      <dgm:prSet/>
      <dgm:spPr/>
      <dgm:t>
        <a:bodyPr/>
        <a:lstStyle/>
        <a:p>
          <a:endParaRPr lang="en-US"/>
        </a:p>
      </dgm:t>
    </dgm:pt>
    <dgm:pt modelId="{CE646F5B-FC14-4B76-8A6C-E002097EB95B}">
      <dgm:prSet/>
      <dgm:spPr/>
      <dgm:t>
        <a:bodyPr/>
        <a:lstStyle/>
        <a:p>
          <a:r>
            <a:rPr lang="en-US" dirty="0"/>
            <a:t>Falls</a:t>
          </a:r>
        </a:p>
      </dgm:t>
    </dgm:pt>
    <dgm:pt modelId="{4FB3AF7C-D3BA-425D-BBF8-7803E8E8088C}" type="parTrans" cxnId="{FA96D52C-B1BA-440E-B28B-DCD82C1C1E9A}">
      <dgm:prSet/>
      <dgm:spPr/>
      <dgm:t>
        <a:bodyPr/>
        <a:lstStyle/>
        <a:p>
          <a:endParaRPr lang="en-US"/>
        </a:p>
      </dgm:t>
    </dgm:pt>
    <dgm:pt modelId="{03E0DF22-EFE8-4060-A253-56B66D25E585}" type="sibTrans" cxnId="{FA96D52C-B1BA-440E-B28B-DCD82C1C1E9A}">
      <dgm:prSet/>
      <dgm:spPr/>
      <dgm:t>
        <a:bodyPr/>
        <a:lstStyle/>
        <a:p>
          <a:endParaRPr lang="en-US"/>
        </a:p>
      </dgm:t>
    </dgm:pt>
    <dgm:pt modelId="{0436D19B-7027-493A-942D-C53DC292A7F2}">
      <dgm:prSet/>
      <dgm:spPr/>
      <dgm:t>
        <a:bodyPr/>
        <a:lstStyle/>
        <a:p>
          <a:r>
            <a:rPr lang="en-US" dirty="0"/>
            <a:t>Burns</a:t>
          </a:r>
        </a:p>
      </dgm:t>
    </dgm:pt>
    <dgm:pt modelId="{1FC60906-87B2-4129-8E58-0D282C768ED2}" type="parTrans" cxnId="{9E56C8B2-965B-46B5-8D10-6BDA70EAF601}">
      <dgm:prSet/>
      <dgm:spPr/>
      <dgm:t>
        <a:bodyPr/>
        <a:lstStyle/>
        <a:p>
          <a:endParaRPr lang="en-US"/>
        </a:p>
      </dgm:t>
    </dgm:pt>
    <dgm:pt modelId="{A7CE56B4-A9E9-4359-A57C-4F559CA15FB9}" type="sibTrans" cxnId="{9E56C8B2-965B-46B5-8D10-6BDA70EAF601}">
      <dgm:prSet/>
      <dgm:spPr/>
      <dgm:t>
        <a:bodyPr/>
        <a:lstStyle/>
        <a:p>
          <a:endParaRPr lang="en-US"/>
        </a:p>
      </dgm:t>
    </dgm:pt>
    <dgm:pt modelId="{6F0BF24E-1989-4BAF-ADB0-EFDADCA09D45}">
      <dgm:prSet/>
      <dgm:spPr/>
      <dgm:t>
        <a:bodyPr/>
        <a:lstStyle/>
        <a:p>
          <a:r>
            <a:rPr lang="en-US" dirty="0"/>
            <a:t>Isolation</a:t>
          </a:r>
        </a:p>
      </dgm:t>
    </dgm:pt>
    <dgm:pt modelId="{5290D350-4788-4A4E-AA45-A2CF679C9BB5}" type="parTrans" cxnId="{E75C3EBD-D750-408A-9A21-9434097D3040}">
      <dgm:prSet/>
      <dgm:spPr/>
      <dgm:t>
        <a:bodyPr/>
        <a:lstStyle/>
        <a:p>
          <a:endParaRPr lang="en-US"/>
        </a:p>
      </dgm:t>
    </dgm:pt>
    <dgm:pt modelId="{DC63E150-E9E0-498A-9E0E-CDEF35245AF4}" type="sibTrans" cxnId="{E75C3EBD-D750-408A-9A21-9434097D3040}">
      <dgm:prSet/>
      <dgm:spPr/>
      <dgm:t>
        <a:bodyPr/>
        <a:lstStyle/>
        <a:p>
          <a:endParaRPr lang="en-US"/>
        </a:p>
      </dgm:t>
    </dgm:pt>
    <dgm:pt modelId="{E911B5CF-6807-41B6-8686-55D0CCC95AEC}">
      <dgm:prSet/>
      <dgm:spPr/>
      <dgm:t>
        <a:bodyPr/>
        <a:lstStyle/>
        <a:p>
          <a:r>
            <a:rPr lang="en-US" dirty="0"/>
            <a:t>Emotional Issues</a:t>
          </a:r>
        </a:p>
      </dgm:t>
    </dgm:pt>
    <dgm:pt modelId="{F73D7842-DEA2-435C-8112-10ADD64BE9B5}" type="parTrans" cxnId="{FB0968C4-36E3-4C10-A03C-DADA38C2EC97}">
      <dgm:prSet/>
      <dgm:spPr/>
      <dgm:t>
        <a:bodyPr/>
        <a:lstStyle/>
        <a:p>
          <a:endParaRPr lang="en-US"/>
        </a:p>
      </dgm:t>
    </dgm:pt>
    <dgm:pt modelId="{B05FDC5E-394E-466E-A7BB-DFC6B2C75F2F}" type="sibTrans" cxnId="{FB0968C4-36E3-4C10-A03C-DADA38C2EC97}">
      <dgm:prSet/>
      <dgm:spPr/>
      <dgm:t>
        <a:bodyPr/>
        <a:lstStyle/>
        <a:p>
          <a:endParaRPr lang="en-US"/>
        </a:p>
      </dgm:t>
    </dgm:pt>
    <dgm:pt modelId="{CE1F50F4-D2C8-4725-BBF1-6C1730C4A07F}" type="pres">
      <dgm:prSet presAssocID="{1B3FD77A-F785-4C1D-8FAF-D6A39E5D6BEE}" presName="diagram" presStyleCnt="0">
        <dgm:presLayoutVars>
          <dgm:dir/>
          <dgm:resizeHandles val="exact"/>
        </dgm:presLayoutVars>
      </dgm:prSet>
      <dgm:spPr/>
    </dgm:pt>
    <dgm:pt modelId="{7E82FC5B-B54D-45CF-9D00-CB82C868AD1A}" type="pres">
      <dgm:prSet presAssocID="{F4576B6A-D794-4B35-9F36-6A0D00D1874E}" presName="node" presStyleLbl="node1" presStyleIdx="0" presStyleCnt="6">
        <dgm:presLayoutVars>
          <dgm:bulletEnabled val="1"/>
        </dgm:presLayoutVars>
      </dgm:prSet>
      <dgm:spPr/>
    </dgm:pt>
    <dgm:pt modelId="{AD2F2AE8-FDF1-4E34-A204-98E9F38EE334}" type="pres">
      <dgm:prSet presAssocID="{659DB1AB-474C-492E-A64D-FE937BF0042A}" presName="sibTrans" presStyleCnt="0"/>
      <dgm:spPr/>
    </dgm:pt>
    <dgm:pt modelId="{B54C15FC-633C-4B22-950B-C1CCD16579F2}" type="pres">
      <dgm:prSet presAssocID="{D4EBBFC0-3AED-4052-9D19-86DA8871EEFF}" presName="node" presStyleLbl="node1" presStyleIdx="1" presStyleCnt="6">
        <dgm:presLayoutVars>
          <dgm:bulletEnabled val="1"/>
        </dgm:presLayoutVars>
      </dgm:prSet>
      <dgm:spPr/>
    </dgm:pt>
    <dgm:pt modelId="{4E86E15E-4E46-43C8-8D58-BF73C9BE422B}" type="pres">
      <dgm:prSet presAssocID="{941CDB14-C15B-43FD-ACA5-B8C2EAC725C0}" presName="sibTrans" presStyleCnt="0"/>
      <dgm:spPr/>
    </dgm:pt>
    <dgm:pt modelId="{6A57DABF-FB65-4A28-8258-7400D90DDA60}" type="pres">
      <dgm:prSet presAssocID="{CE646F5B-FC14-4B76-8A6C-E002097EB95B}" presName="node" presStyleLbl="node1" presStyleIdx="2" presStyleCnt="6">
        <dgm:presLayoutVars>
          <dgm:bulletEnabled val="1"/>
        </dgm:presLayoutVars>
      </dgm:prSet>
      <dgm:spPr/>
    </dgm:pt>
    <dgm:pt modelId="{2B946BBC-3FBC-42A0-87DC-75D8F60E218A}" type="pres">
      <dgm:prSet presAssocID="{03E0DF22-EFE8-4060-A253-56B66D25E585}" presName="sibTrans" presStyleCnt="0"/>
      <dgm:spPr/>
    </dgm:pt>
    <dgm:pt modelId="{D47D66A7-BBD1-402C-BB35-FE2DA0404BCA}" type="pres">
      <dgm:prSet presAssocID="{0436D19B-7027-493A-942D-C53DC292A7F2}" presName="node" presStyleLbl="node1" presStyleIdx="3" presStyleCnt="6">
        <dgm:presLayoutVars>
          <dgm:bulletEnabled val="1"/>
        </dgm:presLayoutVars>
      </dgm:prSet>
      <dgm:spPr/>
    </dgm:pt>
    <dgm:pt modelId="{383930C4-7CCF-4106-8574-182BD77E0EF0}" type="pres">
      <dgm:prSet presAssocID="{A7CE56B4-A9E9-4359-A57C-4F559CA15FB9}" presName="sibTrans" presStyleCnt="0"/>
      <dgm:spPr/>
    </dgm:pt>
    <dgm:pt modelId="{F4BCE898-7256-44F8-95AF-1BF63FE8A4F9}" type="pres">
      <dgm:prSet presAssocID="{6F0BF24E-1989-4BAF-ADB0-EFDADCA09D45}" presName="node" presStyleLbl="node1" presStyleIdx="4" presStyleCnt="6">
        <dgm:presLayoutVars>
          <dgm:bulletEnabled val="1"/>
        </dgm:presLayoutVars>
      </dgm:prSet>
      <dgm:spPr/>
    </dgm:pt>
    <dgm:pt modelId="{C669A511-A7AE-4718-8BA1-CBD598C3E205}" type="pres">
      <dgm:prSet presAssocID="{DC63E150-E9E0-498A-9E0E-CDEF35245AF4}" presName="sibTrans" presStyleCnt="0"/>
      <dgm:spPr/>
    </dgm:pt>
    <dgm:pt modelId="{597F9919-FE76-466F-98DA-C56A1D713A73}" type="pres">
      <dgm:prSet presAssocID="{E911B5CF-6807-41B6-8686-55D0CCC95AEC}" presName="node" presStyleLbl="node1" presStyleIdx="5" presStyleCnt="6">
        <dgm:presLayoutVars>
          <dgm:bulletEnabled val="1"/>
        </dgm:presLayoutVars>
      </dgm:prSet>
      <dgm:spPr/>
    </dgm:pt>
  </dgm:ptLst>
  <dgm:cxnLst>
    <dgm:cxn modelId="{97480E11-422D-4473-8D14-6E1D7EA4D2E2}" type="presOf" srcId="{6F0BF24E-1989-4BAF-ADB0-EFDADCA09D45}" destId="{F4BCE898-7256-44F8-95AF-1BF63FE8A4F9}" srcOrd="0" destOrd="0" presId="urn:microsoft.com/office/officeart/2005/8/layout/default"/>
    <dgm:cxn modelId="{FA96D52C-B1BA-440E-B28B-DCD82C1C1E9A}" srcId="{1B3FD77A-F785-4C1D-8FAF-D6A39E5D6BEE}" destId="{CE646F5B-FC14-4B76-8A6C-E002097EB95B}" srcOrd="2" destOrd="0" parTransId="{4FB3AF7C-D3BA-425D-BBF8-7803E8E8088C}" sibTransId="{03E0DF22-EFE8-4060-A253-56B66D25E585}"/>
    <dgm:cxn modelId="{90F80335-F450-4C2D-B1ED-CC478940A878}" type="presOf" srcId="{0436D19B-7027-493A-942D-C53DC292A7F2}" destId="{D47D66A7-BBD1-402C-BB35-FE2DA0404BCA}" srcOrd="0" destOrd="0" presId="urn:microsoft.com/office/officeart/2005/8/layout/default"/>
    <dgm:cxn modelId="{4EDDE047-38E0-41A9-8785-B51995B85904}" type="presOf" srcId="{CE646F5B-FC14-4B76-8A6C-E002097EB95B}" destId="{6A57DABF-FB65-4A28-8258-7400D90DDA60}" srcOrd="0" destOrd="0" presId="urn:microsoft.com/office/officeart/2005/8/layout/default"/>
    <dgm:cxn modelId="{C474A57E-1993-4551-A873-81246556A092}" srcId="{1B3FD77A-F785-4C1D-8FAF-D6A39E5D6BEE}" destId="{F4576B6A-D794-4B35-9F36-6A0D00D1874E}" srcOrd="0" destOrd="0" parTransId="{6C115426-E3DC-475D-AB0D-4F09415EBA16}" sibTransId="{659DB1AB-474C-492E-A64D-FE937BF0042A}"/>
    <dgm:cxn modelId="{15E39DA1-7D1C-4022-8D14-3A05BD81F887}" type="presOf" srcId="{D4EBBFC0-3AED-4052-9D19-86DA8871EEFF}" destId="{B54C15FC-633C-4B22-950B-C1CCD16579F2}" srcOrd="0" destOrd="0" presId="urn:microsoft.com/office/officeart/2005/8/layout/default"/>
    <dgm:cxn modelId="{D1C5AEA8-D2D4-4D52-93B9-9555931F4A22}" srcId="{1B3FD77A-F785-4C1D-8FAF-D6A39E5D6BEE}" destId="{D4EBBFC0-3AED-4052-9D19-86DA8871EEFF}" srcOrd="1" destOrd="0" parTransId="{8A87F037-3838-42FC-A9AB-00BEAAC3FE22}" sibTransId="{941CDB14-C15B-43FD-ACA5-B8C2EAC725C0}"/>
    <dgm:cxn modelId="{FD6A89AD-368F-487C-85A3-B9C0020D00FB}" type="presOf" srcId="{E911B5CF-6807-41B6-8686-55D0CCC95AEC}" destId="{597F9919-FE76-466F-98DA-C56A1D713A73}" srcOrd="0" destOrd="0" presId="urn:microsoft.com/office/officeart/2005/8/layout/default"/>
    <dgm:cxn modelId="{CE81DCB0-7931-48EE-A98E-4E547DC1D890}" type="presOf" srcId="{1B3FD77A-F785-4C1D-8FAF-D6A39E5D6BEE}" destId="{CE1F50F4-D2C8-4725-BBF1-6C1730C4A07F}" srcOrd="0" destOrd="0" presId="urn:microsoft.com/office/officeart/2005/8/layout/default"/>
    <dgm:cxn modelId="{9E56C8B2-965B-46B5-8D10-6BDA70EAF601}" srcId="{1B3FD77A-F785-4C1D-8FAF-D6A39E5D6BEE}" destId="{0436D19B-7027-493A-942D-C53DC292A7F2}" srcOrd="3" destOrd="0" parTransId="{1FC60906-87B2-4129-8E58-0D282C768ED2}" sibTransId="{A7CE56B4-A9E9-4359-A57C-4F559CA15FB9}"/>
    <dgm:cxn modelId="{E75C3EBD-D750-408A-9A21-9434097D3040}" srcId="{1B3FD77A-F785-4C1D-8FAF-D6A39E5D6BEE}" destId="{6F0BF24E-1989-4BAF-ADB0-EFDADCA09D45}" srcOrd="4" destOrd="0" parTransId="{5290D350-4788-4A4E-AA45-A2CF679C9BB5}" sibTransId="{DC63E150-E9E0-498A-9E0E-CDEF35245AF4}"/>
    <dgm:cxn modelId="{FB0968C4-36E3-4C10-A03C-DADA38C2EC97}" srcId="{1B3FD77A-F785-4C1D-8FAF-D6A39E5D6BEE}" destId="{E911B5CF-6807-41B6-8686-55D0CCC95AEC}" srcOrd="5" destOrd="0" parTransId="{F73D7842-DEA2-435C-8112-10ADD64BE9B5}" sibTransId="{B05FDC5E-394E-466E-A7BB-DFC6B2C75F2F}"/>
    <dgm:cxn modelId="{B08325EF-14EF-48D5-9D80-F2388DCF8FAC}" type="presOf" srcId="{F4576B6A-D794-4B35-9F36-6A0D00D1874E}" destId="{7E82FC5B-B54D-45CF-9D00-CB82C868AD1A}" srcOrd="0" destOrd="0" presId="urn:microsoft.com/office/officeart/2005/8/layout/default"/>
    <dgm:cxn modelId="{8B6A1056-4E72-417D-95AC-9A56C1310777}" type="presParOf" srcId="{CE1F50F4-D2C8-4725-BBF1-6C1730C4A07F}" destId="{7E82FC5B-B54D-45CF-9D00-CB82C868AD1A}" srcOrd="0" destOrd="0" presId="urn:microsoft.com/office/officeart/2005/8/layout/default"/>
    <dgm:cxn modelId="{5894FF90-2186-478F-820D-3528CAE4C05A}" type="presParOf" srcId="{CE1F50F4-D2C8-4725-BBF1-6C1730C4A07F}" destId="{AD2F2AE8-FDF1-4E34-A204-98E9F38EE334}" srcOrd="1" destOrd="0" presId="urn:microsoft.com/office/officeart/2005/8/layout/default"/>
    <dgm:cxn modelId="{3FA4E396-310C-4348-BAE2-2E2C91CDC39E}" type="presParOf" srcId="{CE1F50F4-D2C8-4725-BBF1-6C1730C4A07F}" destId="{B54C15FC-633C-4B22-950B-C1CCD16579F2}" srcOrd="2" destOrd="0" presId="urn:microsoft.com/office/officeart/2005/8/layout/default"/>
    <dgm:cxn modelId="{E540EA38-BE6B-4CC9-B8C9-8D15256CAF88}" type="presParOf" srcId="{CE1F50F4-D2C8-4725-BBF1-6C1730C4A07F}" destId="{4E86E15E-4E46-43C8-8D58-BF73C9BE422B}" srcOrd="3" destOrd="0" presId="urn:microsoft.com/office/officeart/2005/8/layout/default"/>
    <dgm:cxn modelId="{EF012A8A-59A5-4B17-B933-C3A2F997CFBD}" type="presParOf" srcId="{CE1F50F4-D2C8-4725-BBF1-6C1730C4A07F}" destId="{6A57DABF-FB65-4A28-8258-7400D90DDA60}" srcOrd="4" destOrd="0" presId="urn:microsoft.com/office/officeart/2005/8/layout/default"/>
    <dgm:cxn modelId="{35D36EB8-3402-48DC-A850-972A704988A8}" type="presParOf" srcId="{CE1F50F4-D2C8-4725-BBF1-6C1730C4A07F}" destId="{2B946BBC-3FBC-42A0-87DC-75D8F60E218A}" srcOrd="5" destOrd="0" presId="urn:microsoft.com/office/officeart/2005/8/layout/default"/>
    <dgm:cxn modelId="{5F5BCE36-2A8C-4F52-8F93-7888CCE78D03}" type="presParOf" srcId="{CE1F50F4-D2C8-4725-BBF1-6C1730C4A07F}" destId="{D47D66A7-BBD1-402C-BB35-FE2DA0404BCA}" srcOrd="6" destOrd="0" presId="urn:microsoft.com/office/officeart/2005/8/layout/default"/>
    <dgm:cxn modelId="{9E5F4D10-9BB5-4949-A5BE-035D33F51869}" type="presParOf" srcId="{CE1F50F4-D2C8-4725-BBF1-6C1730C4A07F}" destId="{383930C4-7CCF-4106-8574-182BD77E0EF0}" srcOrd="7" destOrd="0" presId="urn:microsoft.com/office/officeart/2005/8/layout/default"/>
    <dgm:cxn modelId="{50D691D3-534A-45E8-A11C-2822D0F36C58}" type="presParOf" srcId="{CE1F50F4-D2C8-4725-BBF1-6C1730C4A07F}" destId="{F4BCE898-7256-44F8-95AF-1BF63FE8A4F9}" srcOrd="8" destOrd="0" presId="urn:microsoft.com/office/officeart/2005/8/layout/default"/>
    <dgm:cxn modelId="{CC08A0BF-9065-44EF-B6E1-7280ACAA3A44}" type="presParOf" srcId="{CE1F50F4-D2C8-4725-BBF1-6C1730C4A07F}" destId="{C669A511-A7AE-4718-8BA1-CBD598C3E205}" srcOrd="9" destOrd="0" presId="urn:microsoft.com/office/officeart/2005/8/layout/default"/>
    <dgm:cxn modelId="{10299D08-B5AC-4ADE-AED7-7C600ABAC000}" type="presParOf" srcId="{CE1F50F4-D2C8-4725-BBF1-6C1730C4A07F}" destId="{597F9919-FE76-466F-98DA-C56A1D713A73}"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200100-F12C-4FC0-BAE4-017C7F7E769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6421471-D34D-4E63-B771-18A768D43479}">
      <dgm:prSet/>
      <dgm:spPr/>
      <dgm:t>
        <a:bodyPr/>
        <a:lstStyle/>
        <a:p>
          <a:pPr>
            <a:defRPr cap="all"/>
          </a:pPr>
          <a:r>
            <a:rPr lang="en-US"/>
            <a:t>Complex projection systems for Augmented Reality</a:t>
          </a:r>
        </a:p>
      </dgm:t>
    </dgm:pt>
    <dgm:pt modelId="{5B773C48-5E48-46F3-997E-296C6312DCBB}" type="parTrans" cxnId="{047C1538-328C-4F5F-845E-F1903AE5076B}">
      <dgm:prSet/>
      <dgm:spPr/>
      <dgm:t>
        <a:bodyPr/>
        <a:lstStyle/>
        <a:p>
          <a:endParaRPr lang="en-US"/>
        </a:p>
      </dgm:t>
    </dgm:pt>
    <dgm:pt modelId="{428D77D5-6D57-41F3-ACFF-DC08F2D7FD73}" type="sibTrans" cxnId="{047C1538-328C-4F5F-845E-F1903AE5076B}">
      <dgm:prSet/>
      <dgm:spPr/>
      <dgm:t>
        <a:bodyPr/>
        <a:lstStyle/>
        <a:p>
          <a:endParaRPr lang="en-US"/>
        </a:p>
      </dgm:t>
    </dgm:pt>
    <dgm:pt modelId="{B81CD94E-263B-4094-9C5A-96C2F5678091}">
      <dgm:prSet/>
      <dgm:spPr/>
      <dgm:t>
        <a:bodyPr/>
        <a:lstStyle/>
        <a:p>
          <a:pPr>
            <a:defRPr cap="all"/>
          </a:pPr>
          <a:r>
            <a:rPr lang="en-US"/>
            <a:t>Glasses</a:t>
          </a:r>
        </a:p>
      </dgm:t>
    </dgm:pt>
    <dgm:pt modelId="{AFEA875D-B131-4181-BFDF-E64B807685E4}" type="parTrans" cxnId="{752485A0-3DB1-4A3D-9F30-D7C0B5F573C6}">
      <dgm:prSet/>
      <dgm:spPr/>
      <dgm:t>
        <a:bodyPr/>
        <a:lstStyle/>
        <a:p>
          <a:endParaRPr lang="en-US"/>
        </a:p>
      </dgm:t>
    </dgm:pt>
    <dgm:pt modelId="{35D4131C-E7DB-4AD4-81E7-2CD1EEEDA30A}" type="sibTrans" cxnId="{752485A0-3DB1-4A3D-9F30-D7C0B5F573C6}">
      <dgm:prSet/>
      <dgm:spPr/>
      <dgm:t>
        <a:bodyPr/>
        <a:lstStyle/>
        <a:p>
          <a:endParaRPr lang="en-US"/>
        </a:p>
      </dgm:t>
    </dgm:pt>
    <dgm:pt modelId="{2B9D1133-FD8E-4604-A5D4-B286F4A60BA0}">
      <dgm:prSet/>
      <dgm:spPr/>
      <dgm:t>
        <a:bodyPr/>
        <a:lstStyle/>
        <a:p>
          <a:pPr>
            <a:defRPr cap="all"/>
          </a:pPr>
          <a:r>
            <a:rPr lang="en-US"/>
            <a:t>Phones</a:t>
          </a:r>
        </a:p>
      </dgm:t>
    </dgm:pt>
    <dgm:pt modelId="{0EAB2486-835C-48A8-8DD8-46E181AF9648}" type="parTrans" cxnId="{12B9D29D-FDF1-4F14-A15E-D9F124EB5110}">
      <dgm:prSet/>
      <dgm:spPr/>
      <dgm:t>
        <a:bodyPr/>
        <a:lstStyle/>
        <a:p>
          <a:endParaRPr lang="en-US"/>
        </a:p>
      </dgm:t>
    </dgm:pt>
    <dgm:pt modelId="{F958AD42-A67B-41CE-8873-11BF3B44C2FF}" type="sibTrans" cxnId="{12B9D29D-FDF1-4F14-A15E-D9F124EB5110}">
      <dgm:prSet/>
      <dgm:spPr/>
      <dgm:t>
        <a:bodyPr/>
        <a:lstStyle/>
        <a:p>
          <a:endParaRPr lang="en-US"/>
        </a:p>
      </dgm:t>
    </dgm:pt>
    <dgm:pt modelId="{FD2C354E-9111-40A8-BEC6-08342CBD5E3E}" type="pres">
      <dgm:prSet presAssocID="{37200100-F12C-4FC0-BAE4-017C7F7E7691}" presName="root" presStyleCnt="0">
        <dgm:presLayoutVars>
          <dgm:dir/>
          <dgm:resizeHandles val="exact"/>
        </dgm:presLayoutVars>
      </dgm:prSet>
      <dgm:spPr/>
    </dgm:pt>
    <dgm:pt modelId="{CAC34F89-C849-4797-B5B4-E1CB86263334}" type="pres">
      <dgm:prSet presAssocID="{26421471-D34D-4E63-B771-18A768D43479}" presName="compNode" presStyleCnt="0"/>
      <dgm:spPr/>
    </dgm:pt>
    <dgm:pt modelId="{9DFB08B1-D695-4C3B-862B-24C58987A6C9}" type="pres">
      <dgm:prSet presAssocID="{26421471-D34D-4E63-B771-18A768D43479}" presName="iconBgRect" presStyleLbl="bgShp" presStyleIdx="0" presStyleCnt="3"/>
      <dgm:spPr/>
    </dgm:pt>
    <dgm:pt modelId="{29E56C6A-3E59-465E-A15A-F5081D0BDCA7}" type="pres">
      <dgm:prSet presAssocID="{26421471-D34D-4E63-B771-18A768D4347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jector"/>
        </a:ext>
      </dgm:extLst>
    </dgm:pt>
    <dgm:pt modelId="{ADB31F24-18E1-4D73-95CC-E78F2AAE5AF8}" type="pres">
      <dgm:prSet presAssocID="{26421471-D34D-4E63-B771-18A768D43479}" presName="spaceRect" presStyleCnt="0"/>
      <dgm:spPr/>
    </dgm:pt>
    <dgm:pt modelId="{941DA6D7-79AE-46CA-BCB0-732A296542A9}" type="pres">
      <dgm:prSet presAssocID="{26421471-D34D-4E63-B771-18A768D43479}" presName="textRect" presStyleLbl="revTx" presStyleIdx="0" presStyleCnt="3">
        <dgm:presLayoutVars>
          <dgm:chMax val="1"/>
          <dgm:chPref val="1"/>
        </dgm:presLayoutVars>
      </dgm:prSet>
      <dgm:spPr/>
    </dgm:pt>
    <dgm:pt modelId="{CFB0321C-2F90-40CF-8CC4-CB4882AB1056}" type="pres">
      <dgm:prSet presAssocID="{428D77D5-6D57-41F3-ACFF-DC08F2D7FD73}" presName="sibTrans" presStyleCnt="0"/>
      <dgm:spPr/>
    </dgm:pt>
    <dgm:pt modelId="{BC61631D-8BBF-40A9-9083-C47EB716763C}" type="pres">
      <dgm:prSet presAssocID="{B81CD94E-263B-4094-9C5A-96C2F5678091}" presName="compNode" presStyleCnt="0"/>
      <dgm:spPr/>
    </dgm:pt>
    <dgm:pt modelId="{F94B7BAC-E3B7-4B85-9DDD-FEBD8D0AE801}" type="pres">
      <dgm:prSet presAssocID="{B81CD94E-263B-4094-9C5A-96C2F5678091}" presName="iconBgRect" presStyleLbl="bgShp" presStyleIdx="1" presStyleCnt="3" custLinFactNeighborY="761"/>
      <dgm:spPr/>
    </dgm:pt>
    <dgm:pt modelId="{0104E026-8B02-4869-B2FF-7DF73C7987B4}" type="pres">
      <dgm:prSet presAssocID="{B81CD94E-263B-4094-9C5A-96C2F5678091}" presName="iconRect" presStyleLbl="node1" presStyleIdx="1" presStyleCnt="3" custLinFactNeighborX="-2267" custLinFactNeighborY="5429"/>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irtual Reality headset"/>
        </a:ext>
      </dgm:extLst>
    </dgm:pt>
    <dgm:pt modelId="{565EA875-D43F-4CC6-8D0D-17015DA4D13C}" type="pres">
      <dgm:prSet presAssocID="{B81CD94E-263B-4094-9C5A-96C2F5678091}" presName="spaceRect" presStyleCnt="0"/>
      <dgm:spPr/>
    </dgm:pt>
    <dgm:pt modelId="{2A7F9DEF-C6F4-459E-BA72-8C853547FA89}" type="pres">
      <dgm:prSet presAssocID="{B81CD94E-263B-4094-9C5A-96C2F5678091}" presName="textRect" presStyleLbl="revTx" presStyleIdx="1" presStyleCnt="3">
        <dgm:presLayoutVars>
          <dgm:chMax val="1"/>
          <dgm:chPref val="1"/>
        </dgm:presLayoutVars>
      </dgm:prSet>
      <dgm:spPr/>
    </dgm:pt>
    <dgm:pt modelId="{80ACF005-9153-4360-8249-952AF338E193}" type="pres">
      <dgm:prSet presAssocID="{35D4131C-E7DB-4AD4-81E7-2CD1EEEDA30A}" presName="sibTrans" presStyleCnt="0"/>
      <dgm:spPr/>
    </dgm:pt>
    <dgm:pt modelId="{A2A30386-7EFC-419D-A933-9323ADE2E24F}" type="pres">
      <dgm:prSet presAssocID="{2B9D1133-FD8E-4604-A5D4-B286F4A60BA0}" presName="compNode" presStyleCnt="0"/>
      <dgm:spPr/>
    </dgm:pt>
    <dgm:pt modelId="{77FEEA55-1497-468D-9A11-2C46006A9F0B}" type="pres">
      <dgm:prSet presAssocID="{2B9D1133-FD8E-4604-A5D4-B286F4A60BA0}" presName="iconBgRect" presStyleLbl="bgShp" presStyleIdx="2" presStyleCnt="3"/>
      <dgm:spPr/>
    </dgm:pt>
    <dgm:pt modelId="{1B30E972-9530-4A5F-B7D3-F832072FBFEC}" type="pres">
      <dgm:prSet presAssocID="{2B9D1133-FD8E-4604-A5D4-B286F4A60B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mart Phone"/>
        </a:ext>
      </dgm:extLst>
    </dgm:pt>
    <dgm:pt modelId="{8DDBA7A2-F5A6-4FF5-999D-76071FBF5287}" type="pres">
      <dgm:prSet presAssocID="{2B9D1133-FD8E-4604-A5D4-B286F4A60BA0}" presName="spaceRect" presStyleCnt="0"/>
      <dgm:spPr/>
    </dgm:pt>
    <dgm:pt modelId="{38B7A89B-227C-43B1-AB49-F57DEC3912D3}" type="pres">
      <dgm:prSet presAssocID="{2B9D1133-FD8E-4604-A5D4-B286F4A60BA0}" presName="textRect" presStyleLbl="revTx" presStyleIdx="2" presStyleCnt="3">
        <dgm:presLayoutVars>
          <dgm:chMax val="1"/>
          <dgm:chPref val="1"/>
        </dgm:presLayoutVars>
      </dgm:prSet>
      <dgm:spPr/>
    </dgm:pt>
  </dgm:ptLst>
  <dgm:cxnLst>
    <dgm:cxn modelId="{BD25D409-F2FE-4726-9BCF-8F07321F5207}" type="presOf" srcId="{B81CD94E-263B-4094-9C5A-96C2F5678091}" destId="{2A7F9DEF-C6F4-459E-BA72-8C853547FA89}" srcOrd="0" destOrd="0" presId="urn:microsoft.com/office/officeart/2018/5/layout/IconCircleLabelList"/>
    <dgm:cxn modelId="{047C1538-328C-4F5F-845E-F1903AE5076B}" srcId="{37200100-F12C-4FC0-BAE4-017C7F7E7691}" destId="{26421471-D34D-4E63-B771-18A768D43479}" srcOrd="0" destOrd="0" parTransId="{5B773C48-5E48-46F3-997E-296C6312DCBB}" sibTransId="{428D77D5-6D57-41F3-ACFF-DC08F2D7FD73}"/>
    <dgm:cxn modelId="{B0E6A447-4A7A-461E-BCFE-7D70C9006E02}" type="presOf" srcId="{37200100-F12C-4FC0-BAE4-017C7F7E7691}" destId="{FD2C354E-9111-40A8-BEC6-08342CBD5E3E}" srcOrd="0" destOrd="0" presId="urn:microsoft.com/office/officeart/2018/5/layout/IconCircleLabelList"/>
    <dgm:cxn modelId="{6E95734F-5A08-42A2-81BD-EB0B940FD135}" type="presOf" srcId="{26421471-D34D-4E63-B771-18A768D43479}" destId="{941DA6D7-79AE-46CA-BCB0-732A296542A9}" srcOrd="0" destOrd="0" presId="urn:microsoft.com/office/officeart/2018/5/layout/IconCircleLabelList"/>
    <dgm:cxn modelId="{12B9D29D-FDF1-4F14-A15E-D9F124EB5110}" srcId="{37200100-F12C-4FC0-BAE4-017C7F7E7691}" destId="{2B9D1133-FD8E-4604-A5D4-B286F4A60BA0}" srcOrd="2" destOrd="0" parTransId="{0EAB2486-835C-48A8-8DD8-46E181AF9648}" sibTransId="{F958AD42-A67B-41CE-8873-11BF3B44C2FF}"/>
    <dgm:cxn modelId="{752485A0-3DB1-4A3D-9F30-D7C0B5F573C6}" srcId="{37200100-F12C-4FC0-BAE4-017C7F7E7691}" destId="{B81CD94E-263B-4094-9C5A-96C2F5678091}" srcOrd="1" destOrd="0" parTransId="{AFEA875D-B131-4181-BFDF-E64B807685E4}" sibTransId="{35D4131C-E7DB-4AD4-81E7-2CD1EEEDA30A}"/>
    <dgm:cxn modelId="{3654B4EA-A0DD-401C-86E0-969624D44C27}" type="presOf" srcId="{2B9D1133-FD8E-4604-A5D4-B286F4A60BA0}" destId="{38B7A89B-227C-43B1-AB49-F57DEC3912D3}" srcOrd="0" destOrd="0" presId="urn:microsoft.com/office/officeart/2018/5/layout/IconCircleLabelList"/>
    <dgm:cxn modelId="{A8B143BD-4F95-43F0-A865-B3EFF98BD198}" type="presParOf" srcId="{FD2C354E-9111-40A8-BEC6-08342CBD5E3E}" destId="{CAC34F89-C849-4797-B5B4-E1CB86263334}" srcOrd="0" destOrd="0" presId="urn:microsoft.com/office/officeart/2018/5/layout/IconCircleLabelList"/>
    <dgm:cxn modelId="{958DF6A7-FD3D-44E6-AE24-5903B423C88B}" type="presParOf" srcId="{CAC34F89-C849-4797-B5B4-E1CB86263334}" destId="{9DFB08B1-D695-4C3B-862B-24C58987A6C9}" srcOrd="0" destOrd="0" presId="urn:microsoft.com/office/officeart/2018/5/layout/IconCircleLabelList"/>
    <dgm:cxn modelId="{37734346-BDF7-4B49-941E-916C07EDACBA}" type="presParOf" srcId="{CAC34F89-C849-4797-B5B4-E1CB86263334}" destId="{29E56C6A-3E59-465E-A15A-F5081D0BDCA7}" srcOrd="1" destOrd="0" presId="urn:microsoft.com/office/officeart/2018/5/layout/IconCircleLabelList"/>
    <dgm:cxn modelId="{740C40BC-4C6C-4209-9BB7-C9DC9274AB90}" type="presParOf" srcId="{CAC34F89-C849-4797-B5B4-E1CB86263334}" destId="{ADB31F24-18E1-4D73-95CC-E78F2AAE5AF8}" srcOrd="2" destOrd="0" presId="urn:microsoft.com/office/officeart/2018/5/layout/IconCircleLabelList"/>
    <dgm:cxn modelId="{B2D58F40-6595-40A8-8D3A-DD66E85CF9F9}" type="presParOf" srcId="{CAC34F89-C849-4797-B5B4-E1CB86263334}" destId="{941DA6D7-79AE-46CA-BCB0-732A296542A9}" srcOrd="3" destOrd="0" presId="urn:microsoft.com/office/officeart/2018/5/layout/IconCircleLabelList"/>
    <dgm:cxn modelId="{0E528679-E78D-4EAC-90AB-4FF2B6B4CFB5}" type="presParOf" srcId="{FD2C354E-9111-40A8-BEC6-08342CBD5E3E}" destId="{CFB0321C-2F90-40CF-8CC4-CB4882AB1056}" srcOrd="1" destOrd="0" presId="urn:microsoft.com/office/officeart/2018/5/layout/IconCircleLabelList"/>
    <dgm:cxn modelId="{3DBB5EA8-AD43-4F6F-BC1A-B3C0C6E39E08}" type="presParOf" srcId="{FD2C354E-9111-40A8-BEC6-08342CBD5E3E}" destId="{BC61631D-8BBF-40A9-9083-C47EB716763C}" srcOrd="2" destOrd="0" presId="urn:microsoft.com/office/officeart/2018/5/layout/IconCircleLabelList"/>
    <dgm:cxn modelId="{69B548D3-DA53-420C-A4AA-95B8056895DB}" type="presParOf" srcId="{BC61631D-8BBF-40A9-9083-C47EB716763C}" destId="{F94B7BAC-E3B7-4B85-9DDD-FEBD8D0AE801}" srcOrd="0" destOrd="0" presId="urn:microsoft.com/office/officeart/2018/5/layout/IconCircleLabelList"/>
    <dgm:cxn modelId="{598DAE2A-7854-408C-AD43-0E26C3BB362F}" type="presParOf" srcId="{BC61631D-8BBF-40A9-9083-C47EB716763C}" destId="{0104E026-8B02-4869-B2FF-7DF73C7987B4}" srcOrd="1" destOrd="0" presId="urn:microsoft.com/office/officeart/2018/5/layout/IconCircleLabelList"/>
    <dgm:cxn modelId="{7D34C592-B8AB-4350-94C0-BFFFCBD66883}" type="presParOf" srcId="{BC61631D-8BBF-40A9-9083-C47EB716763C}" destId="{565EA875-D43F-4CC6-8D0D-17015DA4D13C}" srcOrd="2" destOrd="0" presId="urn:microsoft.com/office/officeart/2018/5/layout/IconCircleLabelList"/>
    <dgm:cxn modelId="{23EF8CBE-B87C-4ED2-822B-6D122B5B8C33}" type="presParOf" srcId="{BC61631D-8BBF-40A9-9083-C47EB716763C}" destId="{2A7F9DEF-C6F4-459E-BA72-8C853547FA89}" srcOrd="3" destOrd="0" presId="urn:microsoft.com/office/officeart/2018/5/layout/IconCircleLabelList"/>
    <dgm:cxn modelId="{BBB20F4B-3F56-4938-AB06-1E9720D2F99B}" type="presParOf" srcId="{FD2C354E-9111-40A8-BEC6-08342CBD5E3E}" destId="{80ACF005-9153-4360-8249-952AF338E193}" srcOrd="3" destOrd="0" presId="urn:microsoft.com/office/officeart/2018/5/layout/IconCircleLabelList"/>
    <dgm:cxn modelId="{D0634A04-19AF-4E70-84FC-A2D5BF87D837}" type="presParOf" srcId="{FD2C354E-9111-40A8-BEC6-08342CBD5E3E}" destId="{A2A30386-7EFC-419D-A933-9323ADE2E24F}" srcOrd="4" destOrd="0" presId="urn:microsoft.com/office/officeart/2018/5/layout/IconCircleLabelList"/>
    <dgm:cxn modelId="{632E04C5-A166-41F4-B848-AEB3ED444AD0}" type="presParOf" srcId="{A2A30386-7EFC-419D-A933-9323ADE2E24F}" destId="{77FEEA55-1497-468D-9A11-2C46006A9F0B}" srcOrd="0" destOrd="0" presId="urn:microsoft.com/office/officeart/2018/5/layout/IconCircleLabelList"/>
    <dgm:cxn modelId="{CD89DFF8-AA9A-406B-B1E8-8C6EA5BC1E93}" type="presParOf" srcId="{A2A30386-7EFC-419D-A933-9323ADE2E24F}" destId="{1B30E972-9530-4A5F-B7D3-F832072FBFEC}" srcOrd="1" destOrd="0" presId="urn:microsoft.com/office/officeart/2018/5/layout/IconCircleLabelList"/>
    <dgm:cxn modelId="{43F6C67B-D7A1-4BA2-8C9F-6DD07453E5B1}" type="presParOf" srcId="{A2A30386-7EFC-419D-A933-9323ADE2E24F}" destId="{8DDBA7A2-F5A6-4FF5-999D-76071FBF5287}" srcOrd="2" destOrd="0" presId="urn:microsoft.com/office/officeart/2018/5/layout/IconCircleLabelList"/>
    <dgm:cxn modelId="{C9226738-BD07-4B27-881F-1611413ADC9B}" type="presParOf" srcId="{A2A30386-7EFC-419D-A933-9323ADE2E24F}" destId="{38B7A89B-227C-43B1-AB49-F57DEC3912D3}"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12C396-29DD-43A9-9B42-59CF6D31FFD8}"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F8D6339A-F72A-4FAE-8FDC-F8E464F132BA}">
      <dgm:prSet/>
      <dgm:spPr/>
      <dgm:t>
        <a:bodyPr/>
        <a:lstStyle/>
        <a:p>
          <a:r>
            <a:rPr lang="en-US"/>
            <a:t>Cognitive Overload</a:t>
          </a:r>
        </a:p>
      </dgm:t>
    </dgm:pt>
    <dgm:pt modelId="{5BEB7A41-408F-49AF-BBF0-85F47401C48D}" type="parTrans" cxnId="{0C558B48-2C4E-4076-90B3-A0C16BA37306}">
      <dgm:prSet/>
      <dgm:spPr/>
      <dgm:t>
        <a:bodyPr/>
        <a:lstStyle/>
        <a:p>
          <a:endParaRPr lang="en-US"/>
        </a:p>
      </dgm:t>
    </dgm:pt>
    <dgm:pt modelId="{38380FA9-BEE6-4C1C-9EE4-A40088AE55CD}" type="sibTrans" cxnId="{0C558B48-2C4E-4076-90B3-A0C16BA37306}">
      <dgm:prSet/>
      <dgm:spPr/>
      <dgm:t>
        <a:bodyPr/>
        <a:lstStyle/>
        <a:p>
          <a:endParaRPr lang="en-US"/>
        </a:p>
      </dgm:t>
    </dgm:pt>
    <dgm:pt modelId="{E79DC169-5C7A-49E2-9082-ECEA8A860D54}">
      <dgm:prSet/>
      <dgm:spPr/>
      <dgm:t>
        <a:bodyPr/>
        <a:lstStyle/>
        <a:p>
          <a:r>
            <a:rPr lang="en-US"/>
            <a:t>App effectiveness</a:t>
          </a:r>
        </a:p>
      </dgm:t>
    </dgm:pt>
    <dgm:pt modelId="{FC85F1AB-1F12-4D6E-B1B7-E4589C9A690A}" type="parTrans" cxnId="{7F0EBC97-0862-4A3A-B29A-AB2DD5A76BC1}">
      <dgm:prSet/>
      <dgm:spPr/>
      <dgm:t>
        <a:bodyPr/>
        <a:lstStyle/>
        <a:p>
          <a:endParaRPr lang="en-US"/>
        </a:p>
      </dgm:t>
    </dgm:pt>
    <dgm:pt modelId="{130FCEA9-F74C-4B30-90B8-E66DC7BD7C63}" type="sibTrans" cxnId="{7F0EBC97-0862-4A3A-B29A-AB2DD5A76BC1}">
      <dgm:prSet/>
      <dgm:spPr/>
      <dgm:t>
        <a:bodyPr/>
        <a:lstStyle/>
        <a:p>
          <a:endParaRPr lang="en-US"/>
        </a:p>
      </dgm:t>
    </dgm:pt>
    <dgm:pt modelId="{D567DDF6-1E06-4609-A6A6-F73F9D16C827}">
      <dgm:prSet/>
      <dgm:spPr/>
      <dgm:t>
        <a:bodyPr/>
        <a:lstStyle/>
        <a:p>
          <a:r>
            <a:rPr lang="en-US"/>
            <a:t>Costs</a:t>
          </a:r>
        </a:p>
      </dgm:t>
    </dgm:pt>
    <dgm:pt modelId="{A7AC59FA-F8CC-4361-AFCA-DBE50C68A450}" type="parTrans" cxnId="{5F14A10D-6D14-47BD-A758-AFD0ED66A2EF}">
      <dgm:prSet/>
      <dgm:spPr/>
      <dgm:t>
        <a:bodyPr/>
        <a:lstStyle/>
        <a:p>
          <a:endParaRPr lang="en-US"/>
        </a:p>
      </dgm:t>
    </dgm:pt>
    <dgm:pt modelId="{15C80C5E-7713-4919-A91F-DF43E9C3D656}" type="sibTrans" cxnId="{5F14A10D-6D14-47BD-A758-AFD0ED66A2EF}">
      <dgm:prSet/>
      <dgm:spPr/>
      <dgm:t>
        <a:bodyPr/>
        <a:lstStyle/>
        <a:p>
          <a:endParaRPr lang="en-US"/>
        </a:p>
      </dgm:t>
    </dgm:pt>
    <dgm:pt modelId="{A635ED54-138A-4A28-9857-4FFAC4CC1F24}">
      <dgm:prSet/>
      <dgm:spPr/>
      <dgm:t>
        <a:bodyPr/>
        <a:lstStyle/>
        <a:p>
          <a:r>
            <a:rPr lang="en-US"/>
            <a:t>Caregiver</a:t>
          </a:r>
        </a:p>
      </dgm:t>
    </dgm:pt>
    <dgm:pt modelId="{A840002E-CE15-4585-BA55-7FDE30CA0BA1}" type="parTrans" cxnId="{A221CC95-12F5-429F-B6AC-CE81F9940B09}">
      <dgm:prSet/>
      <dgm:spPr/>
      <dgm:t>
        <a:bodyPr/>
        <a:lstStyle/>
        <a:p>
          <a:endParaRPr lang="en-US"/>
        </a:p>
      </dgm:t>
    </dgm:pt>
    <dgm:pt modelId="{E23D92C8-98AF-470D-98AC-D037E996FFEC}" type="sibTrans" cxnId="{A221CC95-12F5-429F-B6AC-CE81F9940B09}">
      <dgm:prSet/>
      <dgm:spPr/>
      <dgm:t>
        <a:bodyPr/>
        <a:lstStyle/>
        <a:p>
          <a:endParaRPr lang="en-US"/>
        </a:p>
      </dgm:t>
    </dgm:pt>
    <dgm:pt modelId="{8B46B923-B48E-4B15-A1B2-8516D5AF856E}" type="pres">
      <dgm:prSet presAssocID="{3112C396-29DD-43A9-9B42-59CF6D31FFD8}" presName="vert0" presStyleCnt="0">
        <dgm:presLayoutVars>
          <dgm:dir/>
          <dgm:animOne val="branch"/>
          <dgm:animLvl val="lvl"/>
        </dgm:presLayoutVars>
      </dgm:prSet>
      <dgm:spPr/>
    </dgm:pt>
    <dgm:pt modelId="{12981EAE-2EE8-4D43-9AF2-45A2CBEF28C8}" type="pres">
      <dgm:prSet presAssocID="{F8D6339A-F72A-4FAE-8FDC-F8E464F132BA}" presName="thickLine" presStyleLbl="alignNode1" presStyleIdx="0" presStyleCnt="4"/>
      <dgm:spPr/>
    </dgm:pt>
    <dgm:pt modelId="{96E31C8C-CD36-4D46-93B0-7F610FF773B3}" type="pres">
      <dgm:prSet presAssocID="{F8D6339A-F72A-4FAE-8FDC-F8E464F132BA}" presName="horz1" presStyleCnt="0"/>
      <dgm:spPr/>
    </dgm:pt>
    <dgm:pt modelId="{A3152C80-BF2A-4B70-A7B1-AFE0277234BD}" type="pres">
      <dgm:prSet presAssocID="{F8D6339A-F72A-4FAE-8FDC-F8E464F132BA}" presName="tx1" presStyleLbl="revTx" presStyleIdx="0" presStyleCnt="4"/>
      <dgm:spPr/>
    </dgm:pt>
    <dgm:pt modelId="{463D2330-5FC2-4940-A930-82E1AD512F5F}" type="pres">
      <dgm:prSet presAssocID="{F8D6339A-F72A-4FAE-8FDC-F8E464F132BA}" presName="vert1" presStyleCnt="0"/>
      <dgm:spPr/>
    </dgm:pt>
    <dgm:pt modelId="{B2C80CD1-8DAE-47F0-A307-6C68F5041010}" type="pres">
      <dgm:prSet presAssocID="{E79DC169-5C7A-49E2-9082-ECEA8A860D54}" presName="thickLine" presStyleLbl="alignNode1" presStyleIdx="1" presStyleCnt="4"/>
      <dgm:spPr/>
    </dgm:pt>
    <dgm:pt modelId="{ABD18C99-4D8B-47DC-B1F0-CBFA9B59884E}" type="pres">
      <dgm:prSet presAssocID="{E79DC169-5C7A-49E2-9082-ECEA8A860D54}" presName="horz1" presStyleCnt="0"/>
      <dgm:spPr/>
    </dgm:pt>
    <dgm:pt modelId="{A5263E66-6AF1-477A-A5CA-E781AE54ED01}" type="pres">
      <dgm:prSet presAssocID="{E79DC169-5C7A-49E2-9082-ECEA8A860D54}" presName="tx1" presStyleLbl="revTx" presStyleIdx="1" presStyleCnt="4"/>
      <dgm:spPr/>
    </dgm:pt>
    <dgm:pt modelId="{92218564-80DA-4156-B51B-F10BBBA9DE40}" type="pres">
      <dgm:prSet presAssocID="{E79DC169-5C7A-49E2-9082-ECEA8A860D54}" presName="vert1" presStyleCnt="0"/>
      <dgm:spPr/>
    </dgm:pt>
    <dgm:pt modelId="{D2123859-3223-4890-B2C8-5776578EB465}" type="pres">
      <dgm:prSet presAssocID="{D567DDF6-1E06-4609-A6A6-F73F9D16C827}" presName="thickLine" presStyleLbl="alignNode1" presStyleIdx="2" presStyleCnt="4"/>
      <dgm:spPr/>
    </dgm:pt>
    <dgm:pt modelId="{438D8672-FAE4-424D-9423-BDD90F7921E8}" type="pres">
      <dgm:prSet presAssocID="{D567DDF6-1E06-4609-A6A6-F73F9D16C827}" presName="horz1" presStyleCnt="0"/>
      <dgm:spPr/>
    </dgm:pt>
    <dgm:pt modelId="{7810EAF8-570E-4067-8A3C-221E6BF18167}" type="pres">
      <dgm:prSet presAssocID="{D567DDF6-1E06-4609-A6A6-F73F9D16C827}" presName="tx1" presStyleLbl="revTx" presStyleIdx="2" presStyleCnt="4"/>
      <dgm:spPr/>
    </dgm:pt>
    <dgm:pt modelId="{E72F87EE-534B-4D44-9E4B-8FB45B0DE261}" type="pres">
      <dgm:prSet presAssocID="{D567DDF6-1E06-4609-A6A6-F73F9D16C827}" presName="vert1" presStyleCnt="0"/>
      <dgm:spPr/>
    </dgm:pt>
    <dgm:pt modelId="{FA8CC51A-FB9D-44AA-8A3F-99EE2B4339CD}" type="pres">
      <dgm:prSet presAssocID="{A635ED54-138A-4A28-9857-4FFAC4CC1F24}" presName="thickLine" presStyleLbl="alignNode1" presStyleIdx="3" presStyleCnt="4"/>
      <dgm:spPr/>
    </dgm:pt>
    <dgm:pt modelId="{C1D4A362-9B1B-4A5C-854C-1777CE02AB89}" type="pres">
      <dgm:prSet presAssocID="{A635ED54-138A-4A28-9857-4FFAC4CC1F24}" presName="horz1" presStyleCnt="0"/>
      <dgm:spPr/>
    </dgm:pt>
    <dgm:pt modelId="{2C38A504-E857-42BD-8D99-C5BF2E55CF61}" type="pres">
      <dgm:prSet presAssocID="{A635ED54-138A-4A28-9857-4FFAC4CC1F24}" presName="tx1" presStyleLbl="revTx" presStyleIdx="3" presStyleCnt="4"/>
      <dgm:spPr/>
    </dgm:pt>
    <dgm:pt modelId="{77EE602C-04DE-4A24-AC77-A6203A110094}" type="pres">
      <dgm:prSet presAssocID="{A635ED54-138A-4A28-9857-4FFAC4CC1F24}" presName="vert1" presStyleCnt="0"/>
      <dgm:spPr/>
    </dgm:pt>
  </dgm:ptLst>
  <dgm:cxnLst>
    <dgm:cxn modelId="{5F14A10D-6D14-47BD-A758-AFD0ED66A2EF}" srcId="{3112C396-29DD-43A9-9B42-59CF6D31FFD8}" destId="{D567DDF6-1E06-4609-A6A6-F73F9D16C827}" srcOrd="2" destOrd="0" parTransId="{A7AC59FA-F8CC-4361-AFCA-DBE50C68A450}" sibTransId="{15C80C5E-7713-4919-A91F-DF43E9C3D656}"/>
    <dgm:cxn modelId="{8F00911E-C5BD-4427-ACA2-D6FD1228165D}" type="presOf" srcId="{3112C396-29DD-43A9-9B42-59CF6D31FFD8}" destId="{8B46B923-B48E-4B15-A1B2-8516D5AF856E}" srcOrd="0" destOrd="0" presId="urn:microsoft.com/office/officeart/2008/layout/LinedList"/>
    <dgm:cxn modelId="{0C558B48-2C4E-4076-90B3-A0C16BA37306}" srcId="{3112C396-29DD-43A9-9B42-59CF6D31FFD8}" destId="{F8D6339A-F72A-4FAE-8FDC-F8E464F132BA}" srcOrd="0" destOrd="0" parTransId="{5BEB7A41-408F-49AF-BBF0-85F47401C48D}" sibTransId="{38380FA9-BEE6-4C1C-9EE4-A40088AE55CD}"/>
    <dgm:cxn modelId="{EA67CF75-05E8-4440-AA35-DE536E5985F4}" type="presOf" srcId="{E79DC169-5C7A-49E2-9082-ECEA8A860D54}" destId="{A5263E66-6AF1-477A-A5CA-E781AE54ED01}" srcOrd="0" destOrd="0" presId="urn:microsoft.com/office/officeart/2008/layout/LinedList"/>
    <dgm:cxn modelId="{A221CC95-12F5-429F-B6AC-CE81F9940B09}" srcId="{3112C396-29DD-43A9-9B42-59CF6D31FFD8}" destId="{A635ED54-138A-4A28-9857-4FFAC4CC1F24}" srcOrd="3" destOrd="0" parTransId="{A840002E-CE15-4585-BA55-7FDE30CA0BA1}" sibTransId="{E23D92C8-98AF-470D-98AC-D037E996FFEC}"/>
    <dgm:cxn modelId="{7F0EBC97-0862-4A3A-B29A-AB2DD5A76BC1}" srcId="{3112C396-29DD-43A9-9B42-59CF6D31FFD8}" destId="{E79DC169-5C7A-49E2-9082-ECEA8A860D54}" srcOrd="1" destOrd="0" parTransId="{FC85F1AB-1F12-4D6E-B1B7-E4589C9A690A}" sibTransId="{130FCEA9-F74C-4B30-90B8-E66DC7BD7C63}"/>
    <dgm:cxn modelId="{15E58AA5-F4C4-4C21-A468-79C39EA20F0C}" type="presOf" srcId="{D567DDF6-1E06-4609-A6A6-F73F9D16C827}" destId="{7810EAF8-570E-4067-8A3C-221E6BF18167}" srcOrd="0" destOrd="0" presId="urn:microsoft.com/office/officeart/2008/layout/LinedList"/>
    <dgm:cxn modelId="{AD5A87EC-DD9D-4795-AAB9-7A84371B4E73}" type="presOf" srcId="{F8D6339A-F72A-4FAE-8FDC-F8E464F132BA}" destId="{A3152C80-BF2A-4B70-A7B1-AFE0277234BD}" srcOrd="0" destOrd="0" presId="urn:microsoft.com/office/officeart/2008/layout/LinedList"/>
    <dgm:cxn modelId="{DFFA81F9-2ACD-4369-B4E6-1CCCE00927FB}" type="presOf" srcId="{A635ED54-138A-4A28-9857-4FFAC4CC1F24}" destId="{2C38A504-E857-42BD-8D99-C5BF2E55CF61}" srcOrd="0" destOrd="0" presId="urn:microsoft.com/office/officeart/2008/layout/LinedList"/>
    <dgm:cxn modelId="{F275E696-C98D-4780-923A-4B78454CA85A}" type="presParOf" srcId="{8B46B923-B48E-4B15-A1B2-8516D5AF856E}" destId="{12981EAE-2EE8-4D43-9AF2-45A2CBEF28C8}" srcOrd="0" destOrd="0" presId="urn:microsoft.com/office/officeart/2008/layout/LinedList"/>
    <dgm:cxn modelId="{DEEA23DE-D16B-4902-8E09-61812B9C4E71}" type="presParOf" srcId="{8B46B923-B48E-4B15-A1B2-8516D5AF856E}" destId="{96E31C8C-CD36-4D46-93B0-7F610FF773B3}" srcOrd="1" destOrd="0" presId="urn:microsoft.com/office/officeart/2008/layout/LinedList"/>
    <dgm:cxn modelId="{EEDDBE9C-26F6-4FD0-AAD5-815FCFB21DC5}" type="presParOf" srcId="{96E31C8C-CD36-4D46-93B0-7F610FF773B3}" destId="{A3152C80-BF2A-4B70-A7B1-AFE0277234BD}" srcOrd="0" destOrd="0" presId="urn:microsoft.com/office/officeart/2008/layout/LinedList"/>
    <dgm:cxn modelId="{958AAFA1-756D-49BE-BE65-6C0B2F29DE91}" type="presParOf" srcId="{96E31C8C-CD36-4D46-93B0-7F610FF773B3}" destId="{463D2330-5FC2-4940-A930-82E1AD512F5F}" srcOrd="1" destOrd="0" presId="urn:microsoft.com/office/officeart/2008/layout/LinedList"/>
    <dgm:cxn modelId="{D4B763D1-328B-412F-84F6-F18FFB0AD2F5}" type="presParOf" srcId="{8B46B923-B48E-4B15-A1B2-8516D5AF856E}" destId="{B2C80CD1-8DAE-47F0-A307-6C68F5041010}" srcOrd="2" destOrd="0" presId="urn:microsoft.com/office/officeart/2008/layout/LinedList"/>
    <dgm:cxn modelId="{C15B3162-AECA-49D9-A8CF-156D9F50370F}" type="presParOf" srcId="{8B46B923-B48E-4B15-A1B2-8516D5AF856E}" destId="{ABD18C99-4D8B-47DC-B1F0-CBFA9B59884E}" srcOrd="3" destOrd="0" presId="urn:microsoft.com/office/officeart/2008/layout/LinedList"/>
    <dgm:cxn modelId="{AC4B92F1-278C-426F-8E01-8554052093CB}" type="presParOf" srcId="{ABD18C99-4D8B-47DC-B1F0-CBFA9B59884E}" destId="{A5263E66-6AF1-477A-A5CA-E781AE54ED01}" srcOrd="0" destOrd="0" presId="urn:microsoft.com/office/officeart/2008/layout/LinedList"/>
    <dgm:cxn modelId="{FEE471B3-CDB2-4ABF-B571-32EF7E954064}" type="presParOf" srcId="{ABD18C99-4D8B-47DC-B1F0-CBFA9B59884E}" destId="{92218564-80DA-4156-B51B-F10BBBA9DE40}" srcOrd="1" destOrd="0" presId="urn:microsoft.com/office/officeart/2008/layout/LinedList"/>
    <dgm:cxn modelId="{114F21DD-27E3-4712-B82F-5EBCC9A4684C}" type="presParOf" srcId="{8B46B923-B48E-4B15-A1B2-8516D5AF856E}" destId="{D2123859-3223-4890-B2C8-5776578EB465}" srcOrd="4" destOrd="0" presId="urn:microsoft.com/office/officeart/2008/layout/LinedList"/>
    <dgm:cxn modelId="{754BFE05-F04C-4B52-88DB-EFA3B063C60A}" type="presParOf" srcId="{8B46B923-B48E-4B15-A1B2-8516D5AF856E}" destId="{438D8672-FAE4-424D-9423-BDD90F7921E8}" srcOrd="5" destOrd="0" presId="urn:microsoft.com/office/officeart/2008/layout/LinedList"/>
    <dgm:cxn modelId="{7A10B89F-E5FD-45DE-8C8C-2D0C1C8D2EF9}" type="presParOf" srcId="{438D8672-FAE4-424D-9423-BDD90F7921E8}" destId="{7810EAF8-570E-4067-8A3C-221E6BF18167}" srcOrd="0" destOrd="0" presId="urn:microsoft.com/office/officeart/2008/layout/LinedList"/>
    <dgm:cxn modelId="{AD483E05-5FA0-4F32-9F89-7F35278A3B86}" type="presParOf" srcId="{438D8672-FAE4-424D-9423-BDD90F7921E8}" destId="{E72F87EE-534B-4D44-9E4B-8FB45B0DE261}" srcOrd="1" destOrd="0" presId="urn:microsoft.com/office/officeart/2008/layout/LinedList"/>
    <dgm:cxn modelId="{0BC274CA-9437-4562-A1D8-4D8B38B01C01}" type="presParOf" srcId="{8B46B923-B48E-4B15-A1B2-8516D5AF856E}" destId="{FA8CC51A-FB9D-44AA-8A3F-99EE2B4339CD}" srcOrd="6" destOrd="0" presId="urn:microsoft.com/office/officeart/2008/layout/LinedList"/>
    <dgm:cxn modelId="{96392896-3588-4B66-8B38-93D5BF92B995}" type="presParOf" srcId="{8B46B923-B48E-4B15-A1B2-8516D5AF856E}" destId="{C1D4A362-9B1B-4A5C-854C-1777CE02AB89}" srcOrd="7" destOrd="0" presId="urn:microsoft.com/office/officeart/2008/layout/LinedList"/>
    <dgm:cxn modelId="{25CD13AB-D1A4-4981-B66B-E8442DAD75DE}" type="presParOf" srcId="{C1D4A362-9B1B-4A5C-854C-1777CE02AB89}" destId="{2C38A504-E857-42BD-8D99-C5BF2E55CF61}" srcOrd="0" destOrd="0" presId="urn:microsoft.com/office/officeart/2008/layout/LinedList"/>
    <dgm:cxn modelId="{6279A93D-2EC9-4156-AB24-32DF9B4F8288}" type="presParOf" srcId="{C1D4A362-9B1B-4A5C-854C-1777CE02AB89}" destId="{77EE602C-04DE-4A24-AC77-A6203A11009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2FC5B-B54D-45CF-9D00-CB82C868AD1A}">
      <dsp:nvSpPr>
        <dsp:cNvPr id="0" name=""/>
        <dsp:cNvSpPr/>
      </dsp:nvSpPr>
      <dsp:spPr>
        <a:xfrm>
          <a:off x="902330" y="1025"/>
          <a:ext cx="2602114" cy="15612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Dementia</a:t>
          </a:r>
        </a:p>
      </dsp:txBody>
      <dsp:txXfrm>
        <a:off x="902330" y="1025"/>
        <a:ext cx="2602114" cy="1561268"/>
      </dsp:txXfrm>
    </dsp:sp>
    <dsp:sp modelId="{B54C15FC-633C-4B22-950B-C1CCD16579F2}">
      <dsp:nvSpPr>
        <dsp:cNvPr id="0" name=""/>
        <dsp:cNvSpPr/>
      </dsp:nvSpPr>
      <dsp:spPr>
        <a:xfrm>
          <a:off x="3764655" y="1025"/>
          <a:ext cx="2602114" cy="1561268"/>
        </a:xfrm>
        <a:prstGeom prst="rect">
          <a:avLst/>
        </a:prstGeom>
        <a:solidFill>
          <a:schemeClr val="accent2">
            <a:hueOff val="-622030"/>
            <a:satOff val="-3291"/>
            <a:lumOff val="-1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Medication Schedules.</a:t>
          </a:r>
        </a:p>
      </dsp:txBody>
      <dsp:txXfrm>
        <a:off x="3764655" y="1025"/>
        <a:ext cx="2602114" cy="1561268"/>
      </dsp:txXfrm>
    </dsp:sp>
    <dsp:sp modelId="{6A57DABF-FB65-4A28-8258-7400D90DDA60}">
      <dsp:nvSpPr>
        <dsp:cNvPr id="0" name=""/>
        <dsp:cNvSpPr/>
      </dsp:nvSpPr>
      <dsp:spPr>
        <a:xfrm>
          <a:off x="6626980" y="1025"/>
          <a:ext cx="2602114" cy="1561268"/>
        </a:xfrm>
        <a:prstGeom prst="rect">
          <a:avLst/>
        </a:prstGeom>
        <a:solidFill>
          <a:schemeClr val="accent2">
            <a:hueOff val="-1244059"/>
            <a:satOff val="-6581"/>
            <a:lumOff val="-25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Falls</a:t>
          </a:r>
        </a:p>
      </dsp:txBody>
      <dsp:txXfrm>
        <a:off x="6626980" y="1025"/>
        <a:ext cx="2602114" cy="1561268"/>
      </dsp:txXfrm>
    </dsp:sp>
    <dsp:sp modelId="{D47D66A7-BBD1-402C-BB35-FE2DA0404BCA}">
      <dsp:nvSpPr>
        <dsp:cNvPr id="0" name=""/>
        <dsp:cNvSpPr/>
      </dsp:nvSpPr>
      <dsp:spPr>
        <a:xfrm>
          <a:off x="902330" y="1822505"/>
          <a:ext cx="2602114" cy="1561268"/>
        </a:xfrm>
        <a:prstGeom prst="rect">
          <a:avLst/>
        </a:prstGeom>
        <a:solidFill>
          <a:schemeClr val="accent2">
            <a:hueOff val="-1866089"/>
            <a:satOff val="-9872"/>
            <a:lumOff val="-37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Burns</a:t>
          </a:r>
        </a:p>
      </dsp:txBody>
      <dsp:txXfrm>
        <a:off x="902330" y="1822505"/>
        <a:ext cx="2602114" cy="1561268"/>
      </dsp:txXfrm>
    </dsp:sp>
    <dsp:sp modelId="{F4BCE898-7256-44F8-95AF-1BF63FE8A4F9}">
      <dsp:nvSpPr>
        <dsp:cNvPr id="0" name=""/>
        <dsp:cNvSpPr/>
      </dsp:nvSpPr>
      <dsp:spPr>
        <a:xfrm>
          <a:off x="3764655" y="1822505"/>
          <a:ext cx="2602114" cy="1561268"/>
        </a:xfrm>
        <a:prstGeom prst="rect">
          <a:avLst/>
        </a:prstGeom>
        <a:solidFill>
          <a:schemeClr val="accent2">
            <a:hueOff val="-2488118"/>
            <a:satOff val="-13162"/>
            <a:lumOff val="-501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Isolation</a:t>
          </a:r>
        </a:p>
      </dsp:txBody>
      <dsp:txXfrm>
        <a:off x="3764655" y="1822505"/>
        <a:ext cx="2602114" cy="1561268"/>
      </dsp:txXfrm>
    </dsp:sp>
    <dsp:sp modelId="{597F9919-FE76-466F-98DA-C56A1D713A73}">
      <dsp:nvSpPr>
        <dsp:cNvPr id="0" name=""/>
        <dsp:cNvSpPr/>
      </dsp:nvSpPr>
      <dsp:spPr>
        <a:xfrm>
          <a:off x="6626980" y="1822505"/>
          <a:ext cx="2602114" cy="1561268"/>
        </a:xfrm>
        <a:prstGeom prst="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Emotional Issues</a:t>
          </a:r>
        </a:p>
      </dsp:txBody>
      <dsp:txXfrm>
        <a:off x="6626980" y="1822505"/>
        <a:ext cx="2602114" cy="1561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B08B1-D695-4C3B-862B-24C58987A6C9}">
      <dsp:nvSpPr>
        <dsp:cNvPr id="0" name=""/>
        <dsp:cNvSpPr/>
      </dsp:nvSpPr>
      <dsp:spPr>
        <a:xfrm>
          <a:off x="442099" y="1285091"/>
          <a:ext cx="1166625" cy="1166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E56C6A-3E59-465E-A15A-F5081D0BDCA7}">
      <dsp:nvSpPr>
        <dsp:cNvPr id="0" name=""/>
        <dsp:cNvSpPr/>
      </dsp:nvSpPr>
      <dsp:spPr>
        <a:xfrm>
          <a:off x="690724" y="1533716"/>
          <a:ext cx="669375" cy="6693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1DA6D7-79AE-46CA-BCB0-732A296542A9}">
      <dsp:nvSpPr>
        <dsp:cNvPr id="0" name=""/>
        <dsp:cNvSpPr/>
      </dsp:nvSpPr>
      <dsp:spPr>
        <a:xfrm>
          <a:off x="69161" y="2815091"/>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Complex projection systems for Augmented Reality</a:t>
          </a:r>
        </a:p>
      </dsp:txBody>
      <dsp:txXfrm>
        <a:off x="69161" y="2815091"/>
        <a:ext cx="1912500" cy="720000"/>
      </dsp:txXfrm>
    </dsp:sp>
    <dsp:sp modelId="{F94B7BAC-E3B7-4B85-9DDD-FEBD8D0AE801}">
      <dsp:nvSpPr>
        <dsp:cNvPr id="0" name=""/>
        <dsp:cNvSpPr/>
      </dsp:nvSpPr>
      <dsp:spPr>
        <a:xfrm>
          <a:off x="2689287" y="1293969"/>
          <a:ext cx="1166625" cy="1166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04E026-8B02-4869-B2FF-7DF73C7987B4}">
      <dsp:nvSpPr>
        <dsp:cNvPr id="0" name=""/>
        <dsp:cNvSpPr/>
      </dsp:nvSpPr>
      <dsp:spPr>
        <a:xfrm>
          <a:off x="2922737" y="1570056"/>
          <a:ext cx="669375" cy="66937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7F9DEF-C6F4-459E-BA72-8C853547FA89}">
      <dsp:nvSpPr>
        <dsp:cNvPr id="0" name=""/>
        <dsp:cNvSpPr/>
      </dsp:nvSpPr>
      <dsp:spPr>
        <a:xfrm>
          <a:off x="2316349" y="2815091"/>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Glasses</a:t>
          </a:r>
        </a:p>
      </dsp:txBody>
      <dsp:txXfrm>
        <a:off x="2316349" y="2815091"/>
        <a:ext cx="1912500" cy="720000"/>
      </dsp:txXfrm>
    </dsp:sp>
    <dsp:sp modelId="{77FEEA55-1497-468D-9A11-2C46006A9F0B}">
      <dsp:nvSpPr>
        <dsp:cNvPr id="0" name=""/>
        <dsp:cNvSpPr/>
      </dsp:nvSpPr>
      <dsp:spPr>
        <a:xfrm>
          <a:off x="4936474" y="1285091"/>
          <a:ext cx="1166625" cy="1166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30E972-9530-4A5F-B7D3-F832072FBFEC}">
      <dsp:nvSpPr>
        <dsp:cNvPr id="0" name=""/>
        <dsp:cNvSpPr/>
      </dsp:nvSpPr>
      <dsp:spPr>
        <a:xfrm>
          <a:off x="5185099" y="1533716"/>
          <a:ext cx="669375" cy="669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B7A89B-227C-43B1-AB49-F57DEC3912D3}">
      <dsp:nvSpPr>
        <dsp:cNvPr id="0" name=""/>
        <dsp:cNvSpPr/>
      </dsp:nvSpPr>
      <dsp:spPr>
        <a:xfrm>
          <a:off x="4563537" y="2815091"/>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Phones</a:t>
          </a:r>
        </a:p>
      </dsp:txBody>
      <dsp:txXfrm>
        <a:off x="4563537" y="2815091"/>
        <a:ext cx="191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81EAE-2EE8-4D43-9AF2-45A2CBEF28C8}">
      <dsp:nvSpPr>
        <dsp:cNvPr id="0" name=""/>
        <dsp:cNvSpPr/>
      </dsp:nvSpPr>
      <dsp:spPr>
        <a:xfrm>
          <a:off x="0" y="0"/>
          <a:ext cx="57415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152C80-BF2A-4B70-A7B1-AFE0277234BD}">
      <dsp:nvSpPr>
        <dsp:cNvPr id="0" name=""/>
        <dsp:cNvSpPr/>
      </dsp:nvSpPr>
      <dsp:spPr>
        <a:xfrm>
          <a:off x="0" y="0"/>
          <a:ext cx="5741533" cy="129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t>Cognitive Overload</a:t>
          </a:r>
        </a:p>
      </dsp:txBody>
      <dsp:txXfrm>
        <a:off x="0" y="0"/>
        <a:ext cx="5741533" cy="1292745"/>
      </dsp:txXfrm>
    </dsp:sp>
    <dsp:sp modelId="{B2C80CD1-8DAE-47F0-A307-6C68F5041010}">
      <dsp:nvSpPr>
        <dsp:cNvPr id="0" name=""/>
        <dsp:cNvSpPr/>
      </dsp:nvSpPr>
      <dsp:spPr>
        <a:xfrm>
          <a:off x="0" y="1292745"/>
          <a:ext cx="5741533" cy="0"/>
        </a:xfrm>
        <a:prstGeom prst="line">
          <a:avLst/>
        </a:prstGeom>
        <a:solidFill>
          <a:schemeClr val="accent5">
            <a:hueOff val="-668312"/>
            <a:satOff val="367"/>
            <a:lumOff val="1765"/>
            <a:alphaOff val="0"/>
          </a:schemeClr>
        </a:solidFill>
        <a:ln w="19050" cap="rnd" cmpd="sng" algn="ctr">
          <a:solidFill>
            <a:schemeClr val="accent5">
              <a:hueOff val="-668312"/>
              <a:satOff val="367"/>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263E66-6AF1-477A-A5CA-E781AE54ED01}">
      <dsp:nvSpPr>
        <dsp:cNvPr id="0" name=""/>
        <dsp:cNvSpPr/>
      </dsp:nvSpPr>
      <dsp:spPr>
        <a:xfrm>
          <a:off x="0" y="1292745"/>
          <a:ext cx="5741533" cy="129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t>App effectiveness</a:t>
          </a:r>
        </a:p>
      </dsp:txBody>
      <dsp:txXfrm>
        <a:off x="0" y="1292745"/>
        <a:ext cx="5741533" cy="1292745"/>
      </dsp:txXfrm>
    </dsp:sp>
    <dsp:sp modelId="{D2123859-3223-4890-B2C8-5776578EB465}">
      <dsp:nvSpPr>
        <dsp:cNvPr id="0" name=""/>
        <dsp:cNvSpPr/>
      </dsp:nvSpPr>
      <dsp:spPr>
        <a:xfrm>
          <a:off x="0" y="2585491"/>
          <a:ext cx="5741533" cy="0"/>
        </a:xfrm>
        <a:prstGeom prst="line">
          <a:avLst/>
        </a:prstGeom>
        <a:solidFill>
          <a:schemeClr val="accent5">
            <a:hueOff val="-1336625"/>
            <a:satOff val="735"/>
            <a:lumOff val="3529"/>
            <a:alphaOff val="0"/>
          </a:schemeClr>
        </a:solidFill>
        <a:ln w="19050" cap="rnd" cmpd="sng" algn="ctr">
          <a:solidFill>
            <a:schemeClr val="accent5">
              <a:hueOff val="-1336625"/>
              <a:satOff val="735"/>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10EAF8-570E-4067-8A3C-221E6BF18167}">
      <dsp:nvSpPr>
        <dsp:cNvPr id="0" name=""/>
        <dsp:cNvSpPr/>
      </dsp:nvSpPr>
      <dsp:spPr>
        <a:xfrm>
          <a:off x="0" y="2585491"/>
          <a:ext cx="5741533" cy="129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t>Costs</a:t>
          </a:r>
        </a:p>
      </dsp:txBody>
      <dsp:txXfrm>
        <a:off x="0" y="2585491"/>
        <a:ext cx="5741533" cy="1292745"/>
      </dsp:txXfrm>
    </dsp:sp>
    <dsp:sp modelId="{FA8CC51A-FB9D-44AA-8A3F-99EE2B4339CD}">
      <dsp:nvSpPr>
        <dsp:cNvPr id="0" name=""/>
        <dsp:cNvSpPr/>
      </dsp:nvSpPr>
      <dsp:spPr>
        <a:xfrm>
          <a:off x="0" y="3878237"/>
          <a:ext cx="5741533" cy="0"/>
        </a:xfrm>
        <a:prstGeom prst="line">
          <a:avLst/>
        </a:prstGeom>
        <a:solidFill>
          <a:schemeClr val="accent5">
            <a:hueOff val="-2004937"/>
            <a:satOff val="1102"/>
            <a:lumOff val="5294"/>
            <a:alphaOff val="0"/>
          </a:schemeClr>
        </a:solidFill>
        <a:ln w="19050" cap="rnd" cmpd="sng" algn="ctr">
          <a:solidFill>
            <a:schemeClr val="accent5">
              <a:hueOff val="-2004937"/>
              <a:satOff val="1102"/>
              <a:lumOff val="5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8A504-E857-42BD-8D99-C5BF2E55CF61}">
      <dsp:nvSpPr>
        <dsp:cNvPr id="0" name=""/>
        <dsp:cNvSpPr/>
      </dsp:nvSpPr>
      <dsp:spPr>
        <a:xfrm>
          <a:off x="0" y="3878237"/>
          <a:ext cx="5741533" cy="1292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40" tIns="205740" rIns="205740" bIns="205740" numCol="1" spcCol="1270" anchor="t" anchorCtr="0">
          <a:noAutofit/>
        </a:bodyPr>
        <a:lstStyle/>
        <a:p>
          <a:pPr marL="0" lvl="0" indent="0" algn="l" defTabSz="2400300">
            <a:lnSpc>
              <a:spcPct val="90000"/>
            </a:lnSpc>
            <a:spcBef>
              <a:spcPct val="0"/>
            </a:spcBef>
            <a:spcAft>
              <a:spcPct val="35000"/>
            </a:spcAft>
            <a:buNone/>
          </a:pPr>
          <a:r>
            <a:rPr lang="en-US" sz="5400" kern="1200"/>
            <a:t>Caregiver</a:t>
          </a:r>
        </a:p>
      </dsp:txBody>
      <dsp:txXfrm>
        <a:off x="0" y="3878237"/>
        <a:ext cx="5741533" cy="129274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4CF2D-FC80-4743-8542-58F965BA8AB7}" type="datetimeFigureOut">
              <a:rPr lang="en-US" smtClean="0"/>
              <a:t>10/1/2021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128ED-BAC1-4EB7-9657-6B29EC8768EE}" type="slidenum">
              <a:rPr lang="en-US" smtClean="0"/>
              <a:t>‹#›</a:t>
            </a:fld>
            <a:endParaRPr lang="en-US"/>
          </a:p>
        </p:txBody>
      </p:sp>
    </p:spTree>
    <p:extLst>
      <p:ext uri="{BB962C8B-B14F-4D97-AF65-F5344CB8AC3E}">
        <p14:creationId xmlns:p14="http://schemas.microsoft.com/office/powerpoint/2010/main" val="46218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different methods of digital realities, virtual, augmented, and mixed reality. Augmented Reality is a digital image reflected on the real world. Virtual reality is an entire digital world view. Mixed reality is projected on the real world and can be manipulated more then augmented reality. </a:t>
            </a:r>
          </a:p>
        </p:txBody>
      </p:sp>
      <p:sp>
        <p:nvSpPr>
          <p:cNvPr id="4" name="Slide Number Placeholder 3"/>
          <p:cNvSpPr>
            <a:spLocks noGrp="1"/>
          </p:cNvSpPr>
          <p:nvPr>
            <p:ph type="sldNum" sz="quarter" idx="5"/>
          </p:nvPr>
        </p:nvSpPr>
        <p:spPr/>
        <p:txBody>
          <a:bodyPr/>
          <a:lstStyle/>
          <a:p>
            <a:fld id="{E4F128ED-BAC1-4EB7-9657-6B29EC8768EE}" type="slidenum">
              <a:rPr lang="en-US" smtClean="0"/>
              <a:t>2</a:t>
            </a:fld>
            <a:endParaRPr lang="en-US"/>
          </a:p>
        </p:txBody>
      </p:sp>
    </p:spTree>
    <p:extLst>
      <p:ext uri="{BB962C8B-B14F-4D97-AF65-F5344CB8AC3E}">
        <p14:creationId xmlns:p14="http://schemas.microsoft.com/office/powerpoint/2010/main" val="14146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indicates three methods of augmented reality, projection based systems, phone apps, and headsets or glasses.</a:t>
            </a:r>
          </a:p>
        </p:txBody>
      </p:sp>
      <p:sp>
        <p:nvSpPr>
          <p:cNvPr id="4" name="Slide Number Placeholder 3"/>
          <p:cNvSpPr>
            <a:spLocks noGrp="1"/>
          </p:cNvSpPr>
          <p:nvPr>
            <p:ph type="sldNum" sz="quarter" idx="5"/>
          </p:nvPr>
        </p:nvSpPr>
        <p:spPr/>
        <p:txBody>
          <a:bodyPr/>
          <a:lstStyle/>
          <a:p>
            <a:fld id="{E4F128ED-BAC1-4EB7-9657-6B29EC8768EE}" type="slidenum">
              <a:rPr lang="en-US" smtClean="0"/>
              <a:t>3</a:t>
            </a:fld>
            <a:endParaRPr lang="en-US"/>
          </a:p>
        </p:txBody>
      </p:sp>
    </p:spTree>
    <p:extLst>
      <p:ext uri="{BB962C8B-B14F-4D97-AF65-F5344CB8AC3E}">
        <p14:creationId xmlns:p14="http://schemas.microsoft.com/office/powerpoint/2010/main" val="383261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issues the elderly have with aging and that often create challenges for aging in place.</a:t>
            </a:r>
          </a:p>
        </p:txBody>
      </p:sp>
      <p:sp>
        <p:nvSpPr>
          <p:cNvPr id="4" name="Slide Number Placeholder 3"/>
          <p:cNvSpPr>
            <a:spLocks noGrp="1"/>
          </p:cNvSpPr>
          <p:nvPr>
            <p:ph type="sldNum" sz="quarter" idx="5"/>
          </p:nvPr>
        </p:nvSpPr>
        <p:spPr/>
        <p:txBody>
          <a:bodyPr/>
          <a:lstStyle/>
          <a:p>
            <a:fld id="{E4F128ED-BAC1-4EB7-9657-6B29EC8768EE}" type="slidenum">
              <a:rPr lang="en-US" smtClean="0"/>
              <a:t>4</a:t>
            </a:fld>
            <a:endParaRPr lang="en-US"/>
          </a:p>
        </p:txBody>
      </p:sp>
    </p:spTree>
    <p:extLst>
      <p:ext uri="{BB962C8B-B14F-4D97-AF65-F5344CB8AC3E}">
        <p14:creationId xmlns:p14="http://schemas.microsoft.com/office/powerpoint/2010/main" val="832178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Elderly need a system to that is often with them at all times, complex projections would only work at home. Phones could be misplaced easily. The best method would be a style of glasses.</a:t>
            </a:r>
          </a:p>
        </p:txBody>
      </p:sp>
      <p:sp>
        <p:nvSpPr>
          <p:cNvPr id="4" name="Slide Number Placeholder 3"/>
          <p:cNvSpPr>
            <a:spLocks noGrp="1"/>
          </p:cNvSpPr>
          <p:nvPr>
            <p:ph type="sldNum" sz="quarter" idx="5"/>
          </p:nvPr>
        </p:nvSpPr>
        <p:spPr/>
        <p:txBody>
          <a:bodyPr/>
          <a:lstStyle/>
          <a:p>
            <a:fld id="{E4F128ED-BAC1-4EB7-9657-6B29EC8768EE}" type="slidenum">
              <a:rPr lang="en-US" smtClean="0"/>
              <a:t>5</a:t>
            </a:fld>
            <a:endParaRPr lang="en-US"/>
          </a:p>
        </p:txBody>
      </p:sp>
    </p:spTree>
    <p:extLst>
      <p:ext uri="{BB962C8B-B14F-4D97-AF65-F5344CB8AC3E}">
        <p14:creationId xmlns:p14="http://schemas.microsoft.com/office/powerpoint/2010/main" val="1984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issues with headsets are they are too heavy, uncomfortable, attract too much attention and cognitive overload. These issues could be solved by making a different form of glasses.</a:t>
            </a:r>
          </a:p>
        </p:txBody>
      </p:sp>
      <p:sp>
        <p:nvSpPr>
          <p:cNvPr id="4" name="Slide Number Placeholder 3"/>
          <p:cNvSpPr>
            <a:spLocks noGrp="1"/>
          </p:cNvSpPr>
          <p:nvPr>
            <p:ph type="sldNum" sz="quarter" idx="5"/>
          </p:nvPr>
        </p:nvSpPr>
        <p:spPr/>
        <p:txBody>
          <a:bodyPr/>
          <a:lstStyle/>
          <a:p>
            <a:fld id="{E4F128ED-BAC1-4EB7-9657-6B29EC8768EE}" type="slidenum">
              <a:rPr lang="en-US" smtClean="0"/>
              <a:t>6</a:t>
            </a:fld>
            <a:endParaRPr lang="en-US"/>
          </a:p>
        </p:txBody>
      </p:sp>
    </p:spTree>
    <p:extLst>
      <p:ext uri="{BB962C8B-B14F-4D97-AF65-F5344CB8AC3E}">
        <p14:creationId xmlns:p14="http://schemas.microsoft.com/office/powerpoint/2010/main" val="286896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make a design that appears like normal glasses, links to a phone system rather then an independent system to reduce weight. It would also allow notifications from the phone to be viewed through the lenses, and have a tracking system for items that may be needed such as medicines. To save money, the company will rely on an already created app store, rather then have to build their own. The glasses will be controlled with hand tracking as well as manual side controls.</a:t>
            </a:r>
          </a:p>
        </p:txBody>
      </p:sp>
      <p:sp>
        <p:nvSpPr>
          <p:cNvPr id="4" name="Slide Number Placeholder 3"/>
          <p:cNvSpPr>
            <a:spLocks noGrp="1"/>
          </p:cNvSpPr>
          <p:nvPr>
            <p:ph type="sldNum" sz="quarter" idx="5"/>
          </p:nvPr>
        </p:nvSpPr>
        <p:spPr/>
        <p:txBody>
          <a:bodyPr/>
          <a:lstStyle/>
          <a:p>
            <a:fld id="{E4F128ED-BAC1-4EB7-9657-6B29EC8768EE}" type="slidenum">
              <a:rPr lang="en-US" smtClean="0"/>
              <a:t>7</a:t>
            </a:fld>
            <a:endParaRPr lang="en-US"/>
          </a:p>
        </p:txBody>
      </p:sp>
    </p:spTree>
    <p:extLst>
      <p:ext uri="{BB962C8B-B14F-4D97-AF65-F5344CB8AC3E}">
        <p14:creationId xmlns:p14="http://schemas.microsoft.com/office/powerpoint/2010/main" val="4223521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system would help with medication administration, fall detection, assistance with cooking, getting emergency services, as well as emotional help and </a:t>
            </a:r>
            <a:r>
              <a:rPr lang="en-US" dirty="0" err="1"/>
              <a:t>socizalization</a:t>
            </a:r>
            <a:r>
              <a:rPr lang="en-US" dirty="0"/>
              <a:t>. </a:t>
            </a:r>
          </a:p>
        </p:txBody>
      </p:sp>
      <p:sp>
        <p:nvSpPr>
          <p:cNvPr id="4" name="Slide Number Placeholder 3"/>
          <p:cNvSpPr>
            <a:spLocks noGrp="1"/>
          </p:cNvSpPr>
          <p:nvPr>
            <p:ph type="sldNum" sz="quarter" idx="5"/>
          </p:nvPr>
        </p:nvSpPr>
        <p:spPr/>
        <p:txBody>
          <a:bodyPr/>
          <a:lstStyle/>
          <a:p>
            <a:fld id="{E4F128ED-BAC1-4EB7-9657-6B29EC8768EE}" type="slidenum">
              <a:rPr lang="en-US" smtClean="0"/>
              <a:t>8</a:t>
            </a:fld>
            <a:endParaRPr lang="en-US"/>
          </a:p>
        </p:txBody>
      </p:sp>
    </p:spTree>
    <p:extLst>
      <p:ext uri="{BB962C8B-B14F-4D97-AF65-F5344CB8AC3E}">
        <p14:creationId xmlns:p14="http://schemas.microsoft.com/office/powerpoint/2010/main" val="3727759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Overload would probably be an issue for some, but hopefully would decrease overtime. App effectiveness would hopefully be high and reviews would help seniors and caregivers avoid bad apps. Costs may be high for seniors, especially those on fixed income. Caregivers may also be reluctant to trust such technology.</a:t>
            </a:r>
          </a:p>
        </p:txBody>
      </p:sp>
      <p:sp>
        <p:nvSpPr>
          <p:cNvPr id="4" name="Slide Number Placeholder 3"/>
          <p:cNvSpPr>
            <a:spLocks noGrp="1"/>
          </p:cNvSpPr>
          <p:nvPr>
            <p:ph type="sldNum" sz="quarter" idx="5"/>
          </p:nvPr>
        </p:nvSpPr>
        <p:spPr/>
        <p:txBody>
          <a:bodyPr/>
          <a:lstStyle/>
          <a:p>
            <a:fld id="{E4F128ED-BAC1-4EB7-9657-6B29EC8768EE}" type="slidenum">
              <a:rPr lang="en-US" smtClean="0"/>
              <a:t>9</a:t>
            </a:fld>
            <a:endParaRPr lang="en-US"/>
          </a:p>
        </p:txBody>
      </p:sp>
    </p:spTree>
    <p:extLst>
      <p:ext uri="{BB962C8B-B14F-4D97-AF65-F5344CB8AC3E}">
        <p14:creationId xmlns:p14="http://schemas.microsoft.com/office/powerpoint/2010/main" val="188774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C36D41E-DFF4-4022-BD9B-FF7680E886A1}" type="datetimeFigureOut">
              <a:rPr lang="en-US" smtClean="0"/>
              <a:t>10/1/2021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33092917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422417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3800167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2302810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246942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2658271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3781005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CCB04C-CB8C-4748-AD1C-A444A3B0BE99}"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811000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292738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320502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20535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413973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178329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289255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370244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109140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6D41E-DFF4-4022-BD9B-FF7680E886A1}"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CCB04C-CB8C-4748-AD1C-A444A3B0BE99}" type="slidenum">
              <a:rPr lang="en-US" smtClean="0"/>
              <a:t>‹#›</a:t>
            </a:fld>
            <a:endParaRPr lang="en-US" dirty="0"/>
          </a:p>
        </p:txBody>
      </p:sp>
    </p:spTree>
    <p:extLst>
      <p:ext uri="{BB962C8B-B14F-4D97-AF65-F5344CB8AC3E}">
        <p14:creationId xmlns:p14="http://schemas.microsoft.com/office/powerpoint/2010/main" val="253886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36D41E-DFF4-4022-BD9B-FF7680E886A1}" type="datetimeFigureOut">
              <a:rPr lang="en-US" smtClean="0"/>
              <a:t>10/1/2021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CCB04C-CB8C-4748-AD1C-A444A3B0BE99}" type="slidenum">
              <a:rPr lang="en-US" smtClean="0"/>
              <a:t>‹#›</a:t>
            </a:fld>
            <a:endParaRPr lang="en-US" dirty="0"/>
          </a:p>
        </p:txBody>
      </p:sp>
    </p:spTree>
    <p:extLst>
      <p:ext uri="{BB962C8B-B14F-4D97-AF65-F5344CB8AC3E}">
        <p14:creationId xmlns:p14="http://schemas.microsoft.com/office/powerpoint/2010/main" val="2625713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jpe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es.wikipedia.org/wiki/Headspace" TargetMode="External"/><Relationship Id="rId4" Type="http://schemas.openxmlformats.org/officeDocument/2006/relationships/image" Target="../media/image19.jpg"/><Relationship Id="rId9"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016DA-9E83-4956-AAE3-4083E1358535}"/>
              </a:ext>
            </a:extLst>
          </p:cNvPr>
          <p:cNvSpPr>
            <a:spLocks noGrp="1"/>
          </p:cNvSpPr>
          <p:nvPr>
            <p:ph type="ctrTitle"/>
          </p:nvPr>
        </p:nvSpPr>
        <p:spPr>
          <a:xfrm>
            <a:off x="1031875" y="1212935"/>
            <a:ext cx="6020177" cy="4432130"/>
          </a:xfrm>
        </p:spPr>
        <p:txBody>
          <a:bodyPr anchor="ctr">
            <a:normAutofit/>
          </a:bodyPr>
          <a:lstStyle/>
          <a:p>
            <a:pPr>
              <a:lnSpc>
                <a:spcPct val="90000"/>
              </a:lnSpc>
            </a:pPr>
            <a:r>
              <a:rPr lang="en-US" sz="6100"/>
              <a:t>Using Augmented Reality to Improve Health for Elderly</a:t>
            </a:r>
          </a:p>
        </p:txBody>
      </p:sp>
      <p:sp>
        <p:nvSpPr>
          <p:cNvPr id="3" name="Subtitle 2">
            <a:extLst>
              <a:ext uri="{FF2B5EF4-FFF2-40B4-BE49-F238E27FC236}">
                <a16:creationId xmlns:a16="http://schemas.microsoft.com/office/drawing/2014/main" id="{5B08B1DF-F552-49A2-A2A8-4AC4873A04D1}"/>
              </a:ext>
            </a:extLst>
          </p:cNvPr>
          <p:cNvSpPr>
            <a:spLocks noGrp="1"/>
          </p:cNvSpPr>
          <p:nvPr>
            <p:ph type="subTitle" idx="1"/>
          </p:nvPr>
        </p:nvSpPr>
        <p:spPr>
          <a:xfrm>
            <a:off x="8017261" y="2087881"/>
            <a:ext cx="3142864" cy="2682239"/>
          </a:xfrm>
        </p:spPr>
        <p:txBody>
          <a:bodyPr anchor="ctr">
            <a:normAutofit/>
          </a:bodyPr>
          <a:lstStyle/>
          <a:p>
            <a:pPr algn="l"/>
            <a:r>
              <a:rPr lang="en-US" dirty="0"/>
              <a:t>By Harry Skidmore</a:t>
            </a:r>
          </a:p>
        </p:txBody>
      </p:sp>
      <p:cxnSp>
        <p:nvCxnSpPr>
          <p:cNvPr id="10" name="Straight Connector 9">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34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3EC0-D53A-45D0-8827-F34EE899B21D}"/>
              </a:ext>
            </a:extLst>
          </p:cNvPr>
          <p:cNvSpPr>
            <a:spLocks noGrp="1"/>
          </p:cNvSpPr>
          <p:nvPr>
            <p:ph type="title"/>
          </p:nvPr>
        </p:nvSpPr>
        <p:spPr/>
        <p:txBody>
          <a:bodyPr/>
          <a:lstStyle/>
          <a:p>
            <a:r>
              <a:rPr lang="en-US" dirty="0"/>
              <a:t>Final Comments and Questions</a:t>
            </a:r>
          </a:p>
        </p:txBody>
      </p:sp>
    </p:spTree>
    <p:extLst>
      <p:ext uri="{BB962C8B-B14F-4D97-AF65-F5344CB8AC3E}">
        <p14:creationId xmlns:p14="http://schemas.microsoft.com/office/powerpoint/2010/main" val="148254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25AF-E1CD-4845-84AD-01205345FFD6}"/>
              </a:ext>
            </a:extLst>
          </p:cNvPr>
          <p:cNvSpPr>
            <a:spLocks noGrp="1"/>
          </p:cNvSpPr>
          <p:nvPr>
            <p:ph type="title"/>
          </p:nvPr>
        </p:nvSpPr>
        <p:spPr>
          <a:xfrm>
            <a:off x="685801" y="609600"/>
            <a:ext cx="4681873" cy="1456267"/>
          </a:xfrm>
        </p:spPr>
        <p:txBody>
          <a:bodyPr>
            <a:normAutofit/>
          </a:bodyPr>
          <a:lstStyle/>
          <a:p>
            <a:r>
              <a:rPr lang="en-US"/>
              <a:t>What is Augmented Reality?</a:t>
            </a:r>
          </a:p>
        </p:txBody>
      </p:sp>
      <p:sp>
        <p:nvSpPr>
          <p:cNvPr id="3" name="Content Placeholder 2">
            <a:extLst>
              <a:ext uri="{FF2B5EF4-FFF2-40B4-BE49-F238E27FC236}">
                <a16:creationId xmlns:a16="http://schemas.microsoft.com/office/drawing/2014/main" id="{0C61D6D8-F37A-40FD-B447-C2D1437699CD}"/>
              </a:ext>
            </a:extLst>
          </p:cNvPr>
          <p:cNvSpPr>
            <a:spLocks noGrp="1"/>
          </p:cNvSpPr>
          <p:nvPr>
            <p:ph idx="1"/>
          </p:nvPr>
        </p:nvSpPr>
        <p:spPr>
          <a:xfrm>
            <a:off x="685801" y="2142067"/>
            <a:ext cx="4681873" cy="3649133"/>
          </a:xfrm>
        </p:spPr>
        <p:txBody>
          <a:bodyPr>
            <a:normAutofit/>
          </a:bodyPr>
          <a:lstStyle/>
          <a:p>
            <a:r>
              <a:rPr lang="en-US" dirty="0"/>
              <a:t>Augmented Reality is a virtual image reflected on the real world.</a:t>
            </a:r>
          </a:p>
          <a:p>
            <a:r>
              <a:rPr lang="en-US" dirty="0"/>
              <a:t>Differences between Virtual Reality and Mixed Reality </a:t>
            </a:r>
          </a:p>
        </p:txBody>
      </p:sp>
      <p:grpSp>
        <p:nvGrpSpPr>
          <p:cNvPr id="83" name="Group 82">
            <a:extLst>
              <a:ext uri="{FF2B5EF4-FFF2-40B4-BE49-F238E27FC236}">
                <a16:creationId xmlns:a16="http://schemas.microsoft.com/office/drawing/2014/main" id="{590820A0-B14B-4F1C-8DDA-174AC2B14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84" name="Freeform 98">
              <a:extLst>
                <a:ext uri="{FF2B5EF4-FFF2-40B4-BE49-F238E27FC236}">
                  <a16:creationId xmlns:a16="http://schemas.microsoft.com/office/drawing/2014/main" id="{A0B952A8-34E8-46AE-B7EC-D9FB3BF1E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77C0821D-1BFC-498C-BEE4-6CE6B6B2C4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86" name="Straight Connector 85">
                <a:extLst>
                  <a:ext uri="{FF2B5EF4-FFF2-40B4-BE49-F238E27FC236}">
                    <a16:creationId xmlns:a16="http://schemas.microsoft.com/office/drawing/2014/main" id="{8CAE6635-A640-4DF6-8A57-8989A6B7B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A16D7B4-883D-4B71-A28E-8BDCD687E8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72A9B10-2C9E-4DDF-8C99-874229A492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EF75B38-CC94-4DE1-A968-D9E320A92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0E9350D-D958-4D62-8379-58ADFF9545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1CA4590-01F5-4F10-A727-F0EE16FD3E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4D2BBC3-F36B-4D06-BCA7-F71AD66980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AD5E0B-9B13-4228-A23D-83F17DD01A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E153321-B19E-4FA5-8A22-05A91F2AC4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94">
                <a:extLst>
                  <a:ext uri="{FF2B5EF4-FFF2-40B4-BE49-F238E27FC236}">
                    <a16:creationId xmlns:a16="http://schemas.microsoft.com/office/drawing/2014/main" id="{8CB9B077-591C-4298-888F-32BB6D0AB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6FAFF7A-3D2E-40E1-961C-C2875D67D3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7AB21FA-AE5F-4714-968F-356DEE791F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A657826-1C0D-47DD-9B11-E93A32B64C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0DC7092-7C59-441C-9840-7163FAB2D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6E4341-2683-4149-A265-F498A3B79A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2D68886-7F13-46BC-9D15-BAF1B45EC3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17C4A21-61C9-400C-B013-440B0338B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DB85B97-7A10-452C-95EB-4CBC73A729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5A1D773-A4DC-4A3D-BB9D-E056BAC3B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A7184E7-1D5B-4687-8ADC-B776C1EFB2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32D3DC5-864B-4B44-9E09-2FE1AD048A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0DB5CCD-3BBF-45CE-B561-4579A82BD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1DD1944-44B9-4A99-A105-7C364538CA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5ACDF35-7550-4E16-9914-613447CC0F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BE9C83A-DEB3-4D63-A163-8223B68140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6FFC901-4314-4DC8-BCF5-34E1ACC59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ACA1D64-7220-4CB4-9BF1-69B45B482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565C435-F20D-4ACD-921E-A46F19D671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88848F1-0711-4763-BC8B-76970B5C86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F1F2F9F-1FE7-4945-95B9-09731BE9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D030805-517F-4B88-A49B-B0E89A0A9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51D02D9-7DCC-42F6-BBD4-62F841ED4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0B07484-4B4C-4B4E-9841-E455CCF1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183CA18-F3C2-4329-AC85-63B53C6A63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F40AEE3-A69A-4F08-95EC-D4427E246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92C26C7-E36B-4C29-9C8B-963C7C350D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A2AB60F-895F-49A6-A514-5EDE49E67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A53213F-862F-474E-9DE6-F06F3F344C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D556880-E892-4297-B930-959E868A1F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786BA14-25A0-4244-92EE-40B324E323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4A8FE26-68CA-4ED2-AC18-175CCD385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02032B0-7225-492F-A909-4A5FA8B1C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AA3885E-E420-40C5-8B05-E5167027D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A973D3B-A048-46C9-8DA7-6792F2F949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BAEE237-4C03-4C0B-9951-EB14A5362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E1D87A6-7BC8-4BD7-A2B9-B64555B75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17DFB34-0FF3-45E0-86D1-14367FD4E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B72F8F4-90B4-4099-B7E7-4F060A017D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9A58548-CA86-4B09-9534-0B9F46F1C6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395729B-8C0E-41B8-B3ED-3E25B3289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3910024-5A98-44CB-96D6-6F18BEE2B1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71B185B-BD9C-4F33-A1CA-8053DC4F18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D04AC18-163B-4734-89C3-160679520D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08A3168-5207-4A96-AF77-4442A6DD4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103104E-3B79-4584-BC67-1617345678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AE2661F-465D-44F7-832A-93816854D4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6351CA6-C76B-4C66-9378-C385BBE402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42756B9-0921-4B55-B129-1C794D4FDA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37841ED-C77C-4824-BBDB-A4AD5CC4C7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04E74C45-8542-46B2-AAA4-9749090683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2B975665-5AAD-40D4-AC00-1047ED6593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046CFA9-FF2B-4D62-8063-8D68FF4801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E50C0FC6-86F2-4AAC-9174-25FB83DA6F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8652921-868F-4CCF-B70C-034DAD2E7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2A55E7D-1C8A-4438-A99F-3ACAC87A77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3610C07-2EF7-4475-AF6C-9CA4C0645F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17D69AF-D03D-4514-A534-475B175912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70FDC14-72EE-470D-876E-651741365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BEAC2A8-991D-4B96-ABE3-9A32625B22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4FDD02D-2AD2-4A6C-BBC9-15591F457B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6844DDA-5D96-4DEA-A208-28BBA35901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96F2E86-56F4-4B0C-8D83-55D2865C87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76">
                <a:extLst>
                  <a:ext uri="{FF2B5EF4-FFF2-40B4-BE49-F238E27FC236}">
                    <a16:creationId xmlns:a16="http://schemas.microsoft.com/office/drawing/2014/main" id="{C193D075-DE33-4AD6-937B-FC2912872E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59EA056-638E-430D-AE76-796F1ED38B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D75FB12-06AB-46A1-BFE4-D16F35625C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51D4855-B924-45D6-A884-31A6BC963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397D34C-609D-44DB-AFF8-75858A4F31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EA17769-C4B1-4138-875F-A58D5D8497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184" name="Group 183">
            <a:extLst>
              <a:ext uri="{FF2B5EF4-FFF2-40B4-BE49-F238E27FC236}">
                <a16:creationId xmlns:a16="http://schemas.microsoft.com/office/drawing/2014/main" id="{3B02E948-8CD2-4C3C-9E5D-262DAC3C96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185" name="Freeform 17">
              <a:extLst>
                <a:ext uri="{FF2B5EF4-FFF2-40B4-BE49-F238E27FC236}">
                  <a16:creationId xmlns:a16="http://schemas.microsoft.com/office/drawing/2014/main" id="{F8E025EC-8201-4DC5-B858-C2EEA8121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6" name="Group 185">
              <a:extLst>
                <a:ext uri="{FF2B5EF4-FFF2-40B4-BE49-F238E27FC236}">
                  <a16:creationId xmlns:a16="http://schemas.microsoft.com/office/drawing/2014/main" id="{5D00349E-7825-4D5D-81A3-6A5FB2D95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7" name="Straight Connector 186">
                <a:extLst>
                  <a:ext uri="{FF2B5EF4-FFF2-40B4-BE49-F238E27FC236}">
                    <a16:creationId xmlns:a16="http://schemas.microsoft.com/office/drawing/2014/main" id="{2B0493F4-7EE3-40BC-9693-4C301169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5D627BB-BD2B-4E33-837E-94DABD948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948FD7F-4A95-419F-9592-F1AE43EB39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6D13955-7897-45BF-AE8D-F635DE7296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D38C1DF-38DA-4D6D-AEDD-F23C531045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618B3C8-757B-4262-8325-56E79801FF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BC63D8C-C95A-4588-AEC8-83438699A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1EBAFC9-1157-4512-A58B-E8DBDCB0E0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5C42AD4-0C0A-44F8-BEF5-76D798BB14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A2FDF3F-1D8B-4D7F-9713-D2785051C4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E5C02B7-5014-410B-A59B-ABA9017C9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A738C92-C3B6-43D5-A718-230FE5A78A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7FDBFA0-A00A-4C49-A38C-5197E28B1E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62F2930-B81B-47BF-BAB6-6CD862E0AC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DB0E661-1786-4C8B-B4AA-1C46DBB09F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AE039B6-9B91-4DF7-B2E1-BEC620E8AF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09B3898-68D4-4032-973C-3297FA2A0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6FDF469-A729-4C34-9A4E-FC7F50FB6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42661BA-C51F-493E-BA84-7E8E02647B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CA6BFC1-5596-4F25-8834-B82EC76C03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DC0C4EA-8B26-488D-842A-8492C28EF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365199F-3DA2-4ECE-8AA0-B37E7E3AFB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F8EAD3C-6628-48E5-A004-B34EFF17E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627E51D-F7F3-432F-B018-3390B0A3E2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0A796D9-B9B7-497E-91F4-257D2CCAA2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E4E17776-2D77-4801-AFE4-553D807E0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F653420-3C79-432A-9CAB-6A4AEC545B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B4F431F-451E-4136-B596-17B639632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5E18572-BE7A-4234-B454-FD38ABFAE2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5EB9F985-7C1A-4BFE-A4DC-F35AA0D04E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00648B4-39E6-409B-A151-2A6CC6D3C4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013A2463-A9F5-45B4-804E-5595FAE42C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CBF3193A-025E-4BE6-9AD5-D3106F9D78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2832A9B-55E5-494A-A717-3617EDD1F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C0DA7BF-4BD6-46F6-91A1-E38E259FC7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7B5F7E4-8A2A-468D-8EF3-6D7171EBC0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6A8F3CE-3B42-4770-8933-7C9BCA91B6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6224EF38-8522-4A6A-BA96-BAAB1A136C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2B702F4-3A4F-475E-A874-62BA9C76A0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1BF12728-61DB-4CA7-BFEA-C67E21001E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114F6C-B377-4620-9C72-92D0FA509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85FB219-37DC-4CBB-BDEF-43EF98EB0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060F2EE-256C-4A23-A980-9C317EA5F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2F37857-F893-4D54-B377-60870C91BC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5DEA293-2202-41FF-B5FE-71F06BAA69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9C59CAC-07BD-4C27-8926-C55E46BD1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80FA13A-0B04-4946-9A24-2701584E2D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88CE1CC-C8B3-470F-9512-B590AF9DEB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7C1809CD-B912-4E69-A5A5-94EA27B280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B9E3C6C-40C8-4A98-B0AF-C45C414845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BE61EAD-B3F8-4E77-B3B6-0A3374C0F2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303657B-9569-4CB6-A870-F7D678DE67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95E1DFB-B252-4CBC-95A8-D1DC68A185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D7B24AC-E1C7-4A27-BACA-0AE3C159FD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ECB039-4BBD-4991-8C57-7D90D4A22C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8517C97-1250-4775-B725-2CBD677C3F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9679D68-007E-47A6-A882-07A8088B5C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767BAF92-FB48-468A-B633-46749349E5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875629C-FBE1-4E58-82B5-53DBC3ABD0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C29FC6C-B918-40F3-AAAA-1A4F1DFBEA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2D55E2D8-4D39-4F44-AAE7-B3B2DDDB5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8EF38C89-9B35-40D5-A2EC-AE4FFF1712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15C842FE-0918-4A9A-B4F3-F69C539B3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5A2FDBE-9CE6-41C7-A149-1FC75441C4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FE76B3FC-2648-4EF2-A363-8AED916B45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57AD43BF-C5AB-4324-B39E-5E3AFC887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D7FC0CC-E465-4316-A7B6-42441D27DC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EF568F1-4905-4D65-8510-683A87097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0779A11-5E9E-4455-8DB7-6BF1F0BA4E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B884067-174C-4C5C-955E-462157D0FA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BE5F0FA8-85D6-4B51-B2A8-027AC28D8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76C2522-4938-48D4-9ACE-F61BC4527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258">
                <a:extLst>
                  <a:ext uri="{FF2B5EF4-FFF2-40B4-BE49-F238E27FC236}">
                    <a16:creationId xmlns:a16="http://schemas.microsoft.com/office/drawing/2014/main" id="{7119966D-0585-4354-991F-856ADF670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931C16B-534C-413B-A404-870528429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260">
                <a:extLst>
                  <a:ext uri="{FF2B5EF4-FFF2-40B4-BE49-F238E27FC236}">
                    <a16:creationId xmlns:a16="http://schemas.microsoft.com/office/drawing/2014/main" id="{888EA28D-0FC2-4BEA-B3EB-D9DEB3C4F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1F2052B6-705D-484A-9856-BCC35D311E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B357007E-5B0B-4BC1-96BB-2F9A55E28B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44B8928-2E44-471E-818A-AC5F8B9B1D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6" name="Group 265">
            <a:extLst>
              <a:ext uri="{FF2B5EF4-FFF2-40B4-BE49-F238E27FC236}">
                <a16:creationId xmlns:a16="http://schemas.microsoft.com/office/drawing/2014/main" id="{D3F906D0-CE7C-484D-8C11-5011F768A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739066">
            <a:off x="5520984" y="3122486"/>
            <a:ext cx="2928062" cy="2544637"/>
            <a:chOff x="5281603" y="104899"/>
            <a:chExt cx="6910397" cy="6005491"/>
          </a:xfrm>
        </p:grpSpPr>
        <p:sp>
          <p:nvSpPr>
            <p:cNvPr id="267" name="Freeform 183">
              <a:extLst>
                <a:ext uri="{FF2B5EF4-FFF2-40B4-BE49-F238E27FC236}">
                  <a16:creationId xmlns:a16="http://schemas.microsoft.com/office/drawing/2014/main" id="{0FE191C3-385B-4E2B-ADE9-0FA9E09CA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8" name="Group 267">
              <a:extLst>
                <a:ext uri="{FF2B5EF4-FFF2-40B4-BE49-F238E27FC236}">
                  <a16:creationId xmlns:a16="http://schemas.microsoft.com/office/drawing/2014/main" id="{DF236ECF-9469-429F-B950-E6274E93F7D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9" name="Straight Connector 268">
                <a:extLst>
                  <a:ext uri="{FF2B5EF4-FFF2-40B4-BE49-F238E27FC236}">
                    <a16:creationId xmlns:a16="http://schemas.microsoft.com/office/drawing/2014/main" id="{ACFB9B6B-3B4B-406C-A9C4-9E15E8EDA9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185F607-E801-4999-8E05-0C8486DAAA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80DE6-1860-413C-83A4-3D16C772F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CA67FE0-1324-427A-A3EB-EC0E27E8DA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7426A4D5-E148-458E-81B7-A67551CC52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AE534E1-BFC4-4B6F-B4A6-D0331A128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6D2BC14-55E1-4250-A703-26EAE5BEB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D28FA0B2-4451-4A40-A6A8-B5B2BFFD22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695551A0-FD49-4C51-9936-31AADCF8F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1AA33D7-B8C3-4A4C-B04C-90496559F6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C11C7CB-C8A3-4FA2-8919-4BDE08B8C0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4122C9F-7650-4E2A-BBDD-5ED1794298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2331B0F-4B2B-49FF-B210-A548BEE14B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E66A3B2-EAB9-4D0F-8CC6-133C4B8D26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5D255CC-F767-47F3-9B04-0F597091D8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E6FFD6E-D10A-4E69-B92A-1C3D4AD900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BAE1242-2228-4493-81B5-F7807B8DAC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A6A8552-686E-44B0-AA9A-9488BB77F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C45C190-42DB-4A86-A102-D04A25E1E1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DC2E5DE9-3511-45AE-9F95-710C8211A3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3F3C6F6-47A6-4265-878C-5092E9328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82B1F3E7-F618-4E13-9E16-7118C45C77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5E7DF9B-A62B-4C53-A661-B401D7195B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EEE4847E-481F-4419-AE1F-90DED5344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B13E9C09-74A8-40D0-BC37-74CA31F5D0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B0009143-1101-4DF3-B01E-766F9BE63D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95E8D24-3C05-4242-92BA-731FDA5AE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40A7CC8-D93E-41C0-8322-8EF549E1A5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B91F070-941B-4307-9931-156C868BFF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BF90A755-20A8-4274-A4F7-BD624FECFA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4D87C615-9E34-495E-8406-FAEFC2F845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1A383A9-4CA6-4FAB-9F61-C5E53DBF8B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D7B6069C-3205-4BBB-ADDF-D85A07E550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98083F5B-DC24-40B3-92D2-BF90631145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AEA55FF-DDBB-4AA2-ACBD-9A4D56FFCC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E00B1FB-F492-483C-B4D3-893BE48D29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576CFD40-49E1-465A-9B23-F9D980D9A4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5D63EDB7-C852-43C0-9954-6F2196FABE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16E726A-0F37-45E3-9BDF-42ECAA68F6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9E8E54E-8FB5-4650-AD2D-C65F3F53A9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33018142-C705-4D1B-8C27-83842B8D18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4B029D1D-41B1-45D6-8FC5-9EBEEEBD51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38CE0A4-BE74-4418-8DB6-FC0A391029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5DC5DB6-FAE4-45E0-A0E5-E613B8D7E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3FBB2B3B-650C-4D6B-BA13-A71D6CB8CD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AA61A363-0BE0-4381-9635-02A60AE9C1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363EFF4-A1A6-4E57-8128-D13002EAD0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744B3004-D3A0-4C95-8618-02CD578CCD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8511694-389A-4FA7-950D-D0B63A422C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03CF007D-1A35-4653-994F-C5DC685C43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E268873C-3BA1-4848-8A1E-55D4416950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6F28B5E8-5EF7-40C6-8012-75E3ADCB4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4DD4F11-6920-4398-88A7-0C571FA3F9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B87C9D72-9386-43D4-9C27-2B0A676624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6903FC60-7B4A-4E8D-B64E-A6570168D8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565646A-F4D1-434F-ACCE-BC14E5D049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EB5384FB-B917-47C4-9BEF-B81DFEE8C2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03934C7C-17F3-44A9-96A6-AC1E3AFE01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88AF32D4-0DB1-4F6F-8B2B-27519AB902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E8FB5CFF-2F83-4320-9CD0-CCD78775EC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85CC5D7-8944-4B99-92D2-D827AB9C4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55CCF6E-2B52-4B36-872D-542D0CDD70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12D2E4E5-D86C-41AF-B664-F7E0773984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1B38EA97-5B13-4977-B58D-0B28E2D8B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0CC35DD3-5BF6-4C99-93A1-C0F5ACAB7A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69C8543-88BB-4CDA-8EF5-2850685210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A091AE30-82E9-4674-9E65-5042AB251C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9A3D2800-7BCF-4C76-9CCD-6962D5E5E7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2AD91264-05B7-4454-AE8C-BAC45B3317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2047D64C-CE38-4EDA-8EA5-8A805D525A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A3C33408-5D0E-4DE4-8945-9001979D3E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1AE14B5-3844-4A66-A8BC-CD8538C562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F78B15A-17F2-474B-A6B5-34B225EBA0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114C9FE9-2E7D-466C-978D-713D0A6624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882ACEF4-C446-4969-92B5-8649558C27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DDA39D67-86FF-418E-9876-AB14AFD793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2D3BF31F-EEDE-4027-BAE2-CD14B138C5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F37BBBCA-15AD-4E11-813C-E58EE564F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8" name="Picture 8" descr="See the source image">
            <a:extLst>
              <a:ext uri="{FF2B5EF4-FFF2-40B4-BE49-F238E27FC236}">
                <a16:creationId xmlns:a16="http://schemas.microsoft.com/office/drawing/2014/main" id="{315C912D-3114-4FBE-8037-CAD9BFCDA5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919" r="32831"/>
          <a:stretch/>
        </p:blipFill>
        <p:spPr bwMode="auto">
          <a:xfrm>
            <a:off x="5959325" y="2806240"/>
            <a:ext cx="2902538" cy="2902537"/>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a:noFill/>
          <a:extLst>
            <a:ext uri="{909E8E84-426E-40DD-AFC4-6F175D3DCCD1}">
              <a14:hiddenFill xmlns:a14="http://schemas.microsoft.com/office/drawing/2010/main">
                <a:solidFill>
                  <a:srgbClr val="FFFFFF"/>
                </a:solidFill>
              </a14:hiddenFill>
            </a:ext>
          </a:extLst>
        </p:spPr>
      </p:pic>
      <p:pic>
        <p:nvPicPr>
          <p:cNvPr id="6" name="Picture 4" descr="See the source image">
            <a:extLst>
              <a:ext uri="{FF2B5EF4-FFF2-40B4-BE49-F238E27FC236}">
                <a16:creationId xmlns:a16="http://schemas.microsoft.com/office/drawing/2014/main" id="{5293C84B-6F4B-4023-8E67-E46657290F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510" r="13927" b="-2"/>
          <a:stretch/>
        </p:blipFill>
        <p:spPr bwMode="auto">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a:noFill/>
          <a:extLst>
            <a:ext uri="{909E8E84-426E-40DD-AFC4-6F175D3DCCD1}">
              <a14:hiddenFill xmlns:a14="http://schemas.microsoft.com/office/drawing/2010/main">
                <a:solidFill>
                  <a:srgbClr val="FFFFFF"/>
                </a:solidFill>
              </a14:hiddenFill>
            </a:ext>
          </a:extLst>
        </p:spPr>
      </p:pic>
      <p:pic>
        <p:nvPicPr>
          <p:cNvPr id="7" name="Picture 6" descr="See the source image">
            <a:extLst>
              <a:ext uri="{FF2B5EF4-FFF2-40B4-BE49-F238E27FC236}">
                <a16:creationId xmlns:a16="http://schemas.microsoft.com/office/drawing/2014/main" id="{043BE142-938A-4F2E-9575-19BE1EC8C06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893" r="8969" b="-1"/>
          <a:stretch/>
        </p:blipFill>
        <p:spPr bwMode="auto">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85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2721-CFE5-44B1-81D8-66D8071476FF}"/>
              </a:ext>
            </a:extLst>
          </p:cNvPr>
          <p:cNvSpPr>
            <a:spLocks noGrp="1"/>
          </p:cNvSpPr>
          <p:nvPr>
            <p:ph type="title"/>
          </p:nvPr>
        </p:nvSpPr>
        <p:spPr>
          <a:xfrm>
            <a:off x="6273783" y="990599"/>
            <a:ext cx="4791336" cy="1075268"/>
          </a:xfrm>
        </p:spPr>
        <p:txBody>
          <a:bodyPr>
            <a:normAutofit/>
          </a:bodyPr>
          <a:lstStyle/>
          <a:p>
            <a:pPr>
              <a:lnSpc>
                <a:spcPct val="90000"/>
              </a:lnSpc>
            </a:pPr>
            <a:r>
              <a:rPr lang="en-US" sz="3300"/>
              <a:t>Forms of Augmented Reality</a:t>
            </a:r>
            <a:endParaRPr lang="en-US" sz="3300" dirty="0"/>
          </a:p>
        </p:txBody>
      </p:sp>
      <p:sp>
        <p:nvSpPr>
          <p:cNvPr id="1050" name="Freeform 44">
            <a:extLst>
              <a:ext uri="{FF2B5EF4-FFF2-40B4-BE49-F238E27FC236}">
                <a16:creationId xmlns:a16="http://schemas.microsoft.com/office/drawing/2014/main" id="{CEC2D4B7-A3F2-4258-9CDD-54CB20CB6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990599"/>
            <a:ext cx="4965113" cy="4800599"/>
          </a:xfrm>
          <a:custGeom>
            <a:avLst/>
            <a:gdLst>
              <a:gd name="connsiteX0" fmla="*/ 2557994 w 4965113"/>
              <a:gd name="connsiteY0" fmla="*/ 2479677 h 4800599"/>
              <a:gd name="connsiteX1" fmla="*/ 4965113 w 4965113"/>
              <a:gd name="connsiteY1" fmla="*/ 2479677 h 4800599"/>
              <a:gd name="connsiteX2" fmla="*/ 4965113 w 4965113"/>
              <a:gd name="connsiteY2" fmla="*/ 4545255 h 4800599"/>
              <a:gd name="connsiteX3" fmla="*/ 4709769 w 4965113"/>
              <a:gd name="connsiteY3" fmla="*/ 4800599 h 4800599"/>
              <a:gd name="connsiteX4" fmla="*/ 2557994 w 4965113"/>
              <a:gd name="connsiteY4" fmla="*/ 4800599 h 4800599"/>
              <a:gd name="connsiteX5" fmla="*/ 0 w 4965113"/>
              <a:gd name="connsiteY5" fmla="*/ 2479677 h 4800599"/>
              <a:gd name="connsiteX6" fmla="*/ 2407118 w 4965113"/>
              <a:gd name="connsiteY6" fmla="*/ 2479677 h 4800599"/>
              <a:gd name="connsiteX7" fmla="*/ 2407118 w 4965113"/>
              <a:gd name="connsiteY7" fmla="*/ 4800599 h 4800599"/>
              <a:gd name="connsiteX8" fmla="*/ 255344 w 4965113"/>
              <a:gd name="connsiteY8" fmla="*/ 4800599 h 4800599"/>
              <a:gd name="connsiteX9" fmla="*/ 0 w 4965113"/>
              <a:gd name="connsiteY9" fmla="*/ 4545255 h 4800599"/>
              <a:gd name="connsiteX10" fmla="*/ 2557994 w 4965113"/>
              <a:gd name="connsiteY10" fmla="*/ 0 h 4800599"/>
              <a:gd name="connsiteX11" fmla="*/ 4709769 w 4965113"/>
              <a:gd name="connsiteY11" fmla="*/ 0 h 4800599"/>
              <a:gd name="connsiteX12" fmla="*/ 4965113 w 4965113"/>
              <a:gd name="connsiteY12" fmla="*/ 255344 h 4800599"/>
              <a:gd name="connsiteX13" fmla="*/ 4965113 w 4965113"/>
              <a:gd name="connsiteY13" fmla="*/ 2328801 h 4800599"/>
              <a:gd name="connsiteX14" fmla="*/ 2557994 w 4965113"/>
              <a:gd name="connsiteY14" fmla="*/ 2328801 h 4800599"/>
              <a:gd name="connsiteX15" fmla="*/ 255344 w 4965113"/>
              <a:gd name="connsiteY15" fmla="*/ 0 h 4800599"/>
              <a:gd name="connsiteX16" fmla="*/ 2407118 w 4965113"/>
              <a:gd name="connsiteY16" fmla="*/ 0 h 4800599"/>
              <a:gd name="connsiteX17" fmla="*/ 2407118 w 4965113"/>
              <a:gd name="connsiteY17" fmla="*/ 2328801 h 4800599"/>
              <a:gd name="connsiteX18" fmla="*/ 0 w 4965113"/>
              <a:gd name="connsiteY18" fmla="*/ 2328801 h 4800599"/>
              <a:gd name="connsiteX19" fmla="*/ 0 w 4965113"/>
              <a:gd name="connsiteY19" fmla="*/ 255344 h 4800599"/>
              <a:gd name="connsiteX20" fmla="*/ 255344 w 4965113"/>
              <a:gd name="connsiteY20" fmla="*/ 0 h 480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65113" h="4800599">
                <a:moveTo>
                  <a:pt x="2557994" y="2479677"/>
                </a:moveTo>
                <a:lnTo>
                  <a:pt x="4965113" y="2479677"/>
                </a:lnTo>
                <a:lnTo>
                  <a:pt x="4965113" y="4545255"/>
                </a:lnTo>
                <a:cubicBezTo>
                  <a:pt x="4965113" y="4686278"/>
                  <a:pt x="4850792" y="4800599"/>
                  <a:pt x="4709769" y="4800599"/>
                </a:cubicBezTo>
                <a:lnTo>
                  <a:pt x="2557994" y="4800599"/>
                </a:lnTo>
                <a:close/>
                <a:moveTo>
                  <a:pt x="0" y="2479677"/>
                </a:moveTo>
                <a:lnTo>
                  <a:pt x="2407118" y="2479677"/>
                </a:lnTo>
                <a:lnTo>
                  <a:pt x="2407118" y="4800599"/>
                </a:lnTo>
                <a:lnTo>
                  <a:pt x="255344" y="4800599"/>
                </a:lnTo>
                <a:cubicBezTo>
                  <a:pt x="114321" y="4800599"/>
                  <a:pt x="0" y="4686278"/>
                  <a:pt x="0" y="4545255"/>
                </a:cubicBezTo>
                <a:close/>
                <a:moveTo>
                  <a:pt x="2557994" y="0"/>
                </a:moveTo>
                <a:lnTo>
                  <a:pt x="4709769" y="0"/>
                </a:lnTo>
                <a:cubicBezTo>
                  <a:pt x="4850792" y="0"/>
                  <a:pt x="4965113" y="114321"/>
                  <a:pt x="4965113" y="255344"/>
                </a:cubicBezTo>
                <a:lnTo>
                  <a:pt x="4965113" y="2328801"/>
                </a:lnTo>
                <a:lnTo>
                  <a:pt x="2557994" y="2328801"/>
                </a:lnTo>
                <a:close/>
                <a:moveTo>
                  <a:pt x="255344" y="0"/>
                </a:moveTo>
                <a:lnTo>
                  <a:pt x="2407118" y="0"/>
                </a:lnTo>
                <a:lnTo>
                  <a:pt x="2407118" y="2328801"/>
                </a:lnTo>
                <a:lnTo>
                  <a:pt x="0" y="2328801"/>
                </a:lnTo>
                <a:lnTo>
                  <a:pt x="0" y="255344"/>
                </a:lnTo>
                <a:cubicBezTo>
                  <a:pt x="0" y="114321"/>
                  <a:pt x="114321" y="0"/>
                  <a:pt x="255344" y="0"/>
                </a:cubicBezTo>
                <a:close/>
              </a:path>
            </a:pathLst>
          </a:cu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B6EB248E-BF9D-47AE-882B-780BA0FD1E24}"/>
              </a:ext>
            </a:extLst>
          </p:cNvPr>
          <p:cNvPicPr>
            <a:picLocks noChangeAspect="1"/>
          </p:cNvPicPr>
          <p:nvPr/>
        </p:nvPicPr>
        <p:blipFill rotWithShape="1">
          <a:blip r:embed="rId4"/>
          <a:srcRect l="13138" r="24842" b="-3"/>
          <a:stretch/>
        </p:blipFill>
        <p:spPr>
          <a:xfrm>
            <a:off x="685800" y="990600"/>
            <a:ext cx="2407118" cy="2328800"/>
          </a:xfrm>
          <a:custGeom>
            <a:avLst/>
            <a:gdLst/>
            <a:ahLst/>
            <a:cxnLst/>
            <a:rect l="l" t="t" r="r" b="b"/>
            <a:pathLst>
              <a:path w="2407118" h="2328800">
                <a:moveTo>
                  <a:pt x="210266" y="0"/>
                </a:moveTo>
                <a:lnTo>
                  <a:pt x="2407118" y="0"/>
                </a:lnTo>
                <a:lnTo>
                  <a:pt x="2407118" y="2328800"/>
                </a:lnTo>
                <a:lnTo>
                  <a:pt x="0" y="2328800"/>
                </a:lnTo>
                <a:lnTo>
                  <a:pt x="0" y="210266"/>
                </a:lnTo>
                <a:cubicBezTo>
                  <a:pt x="0" y="94139"/>
                  <a:pt x="94139" y="0"/>
                  <a:pt x="210266" y="0"/>
                </a:cubicBezTo>
                <a:close/>
              </a:path>
            </a:pathLst>
          </a:custGeom>
          <a:ln w="50800" cap="sq" cmpd="dbl">
            <a:noFill/>
            <a:miter lim="800000"/>
          </a:ln>
          <a:effectLst/>
        </p:spPr>
      </p:pic>
      <p:pic>
        <p:nvPicPr>
          <p:cNvPr id="1026" name="Picture 2" descr="See the source image">
            <a:extLst>
              <a:ext uri="{FF2B5EF4-FFF2-40B4-BE49-F238E27FC236}">
                <a16:creationId xmlns:a16="http://schemas.microsoft.com/office/drawing/2014/main" id="{1A61F552-09A5-429B-A90F-0A53FD16D67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420" r="7978" b="4"/>
          <a:stretch/>
        </p:blipFill>
        <p:spPr bwMode="auto">
          <a:xfrm>
            <a:off x="3243794" y="990600"/>
            <a:ext cx="2378651" cy="2328800"/>
          </a:xfrm>
          <a:custGeom>
            <a:avLst/>
            <a:gdLst/>
            <a:ahLst/>
            <a:cxnLst/>
            <a:rect l="l" t="t" r="r" b="b"/>
            <a:pathLst>
              <a:path w="2378651" h="2328800">
                <a:moveTo>
                  <a:pt x="0" y="0"/>
                </a:moveTo>
                <a:lnTo>
                  <a:pt x="2168385" y="0"/>
                </a:lnTo>
                <a:cubicBezTo>
                  <a:pt x="2284512" y="0"/>
                  <a:pt x="2378651" y="94139"/>
                  <a:pt x="2378651" y="210266"/>
                </a:cubicBezTo>
                <a:lnTo>
                  <a:pt x="2378651" y="2328800"/>
                </a:lnTo>
                <a:lnTo>
                  <a:pt x="0" y="2328800"/>
                </a:lnTo>
                <a:close/>
              </a:path>
            </a:pathLst>
          </a:custGeom>
          <a:noFill/>
          <a:ln w="50800" cap="sq" cmpd="dbl">
            <a:noFill/>
            <a:miter lim="800000"/>
          </a:ln>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A62EAD0-A6F5-410D-90B3-EBF9B4C9614E}"/>
              </a:ext>
            </a:extLst>
          </p:cNvPr>
          <p:cNvPicPr>
            <a:picLocks noChangeAspect="1"/>
          </p:cNvPicPr>
          <p:nvPr/>
        </p:nvPicPr>
        <p:blipFill rotWithShape="1">
          <a:blip r:embed="rId6"/>
          <a:srcRect l="16766" r="24638" b="4"/>
          <a:stretch/>
        </p:blipFill>
        <p:spPr>
          <a:xfrm>
            <a:off x="685800" y="3470276"/>
            <a:ext cx="2407118" cy="2320923"/>
          </a:xfrm>
          <a:custGeom>
            <a:avLst/>
            <a:gdLst/>
            <a:ahLst/>
            <a:cxnLst/>
            <a:rect l="l" t="t" r="r" b="b"/>
            <a:pathLst>
              <a:path w="2407118" h="2320923">
                <a:moveTo>
                  <a:pt x="0" y="0"/>
                </a:moveTo>
                <a:lnTo>
                  <a:pt x="2407118" y="0"/>
                </a:lnTo>
                <a:lnTo>
                  <a:pt x="2407118" y="2320923"/>
                </a:lnTo>
                <a:lnTo>
                  <a:pt x="210266" y="2320923"/>
                </a:lnTo>
                <a:cubicBezTo>
                  <a:pt x="94139" y="2320923"/>
                  <a:pt x="0" y="2226784"/>
                  <a:pt x="0" y="2110657"/>
                </a:cubicBezTo>
                <a:close/>
              </a:path>
            </a:pathLst>
          </a:custGeom>
          <a:ln w="50800" cap="sq" cmpd="dbl">
            <a:noFill/>
            <a:miter lim="800000"/>
          </a:ln>
          <a:effectLst/>
        </p:spPr>
      </p:pic>
      <p:pic>
        <p:nvPicPr>
          <p:cNvPr id="6" name="Picture 4" descr="See the source image">
            <a:extLst>
              <a:ext uri="{FF2B5EF4-FFF2-40B4-BE49-F238E27FC236}">
                <a16:creationId xmlns:a16="http://schemas.microsoft.com/office/drawing/2014/main" id="{3DCD7EF9-8896-4E01-8C94-5105BFE9CD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408" r="14313" b="-1"/>
          <a:stretch/>
        </p:blipFill>
        <p:spPr bwMode="auto">
          <a:xfrm>
            <a:off x="3243794" y="3470276"/>
            <a:ext cx="2378651" cy="2320923"/>
          </a:xfrm>
          <a:custGeom>
            <a:avLst/>
            <a:gdLst/>
            <a:ahLst/>
            <a:cxnLst/>
            <a:rect l="l" t="t" r="r" b="b"/>
            <a:pathLst>
              <a:path w="2378651" h="2320923">
                <a:moveTo>
                  <a:pt x="0" y="0"/>
                </a:moveTo>
                <a:lnTo>
                  <a:pt x="2378651" y="0"/>
                </a:lnTo>
                <a:lnTo>
                  <a:pt x="2378651" y="2110657"/>
                </a:lnTo>
                <a:cubicBezTo>
                  <a:pt x="2378651" y="2226784"/>
                  <a:pt x="2284512" y="2320923"/>
                  <a:pt x="2168385" y="2320923"/>
                </a:cubicBezTo>
                <a:lnTo>
                  <a:pt x="0" y="2320923"/>
                </a:lnTo>
                <a:close/>
              </a:path>
            </a:pathLst>
          </a:cu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15E321E-A9DA-42AE-A8B6-084D6A4525A1}"/>
              </a:ext>
            </a:extLst>
          </p:cNvPr>
          <p:cNvSpPr>
            <a:spLocks noGrp="1"/>
          </p:cNvSpPr>
          <p:nvPr>
            <p:ph idx="1"/>
          </p:nvPr>
        </p:nvSpPr>
        <p:spPr>
          <a:xfrm>
            <a:off x="6273783" y="2142067"/>
            <a:ext cx="4791336" cy="3649131"/>
          </a:xfrm>
        </p:spPr>
        <p:txBody>
          <a:bodyPr>
            <a:normAutofit/>
          </a:bodyPr>
          <a:lstStyle/>
          <a:p>
            <a:r>
              <a:rPr lang="en-US" dirty="0"/>
              <a:t>Projection Based Systems</a:t>
            </a:r>
          </a:p>
          <a:p>
            <a:r>
              <a:rPr lang="en-US" dirty="0"/>
              <a:t>Phone apps</a:t>
            </a:r>
          </a:p>
          <a:p>
            <a:r>
              <a:rPr lang="en-US" dirty="0"/>
              <a:t>Headsets/Glasses</a:t>
            </a:r>
          </a:p>
        </p:txBody>
      </p:sp>
    </p:spTree>
    <p:extLst>
      <p:ext uri="{BB962C8B-B14F-4D97-AF65-F5344CB8AC3E}">
        <p14:creationId xmlns:p14="http://schemas.microsoft.com/office/powerpoint/2010/main" val="93569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D2A9-DE93-4FF3-959D-A0185EEB86C4}"/>
              </a:ext>
            </a:extLst>
          </p:cNvPr>
          <p:cNvSpPr>
            <a:spLocks noGrp="1"/>
          </p:cNvSpPr>
          <p:nvPr>
            <p:ph type="title"/>
          </p:nvPr>
        </p:nvSpPr>
        <p:spPr>
          <a:xfrm>
            <a:off x="685801" y="609600"/>
            <a:ext cx="10131425" cy="1456267"/>
          </a:xfrm>
        </p:spPr>
        <p:txBody>
          <a:bodyPr>
            <a:normAutofit/>
          </a:bodyPr>
          <a:lstStyle/>
          <a:p>
            <a:r>
              <a:rPr lang="en-US" dirty="0"/>
              <a:t>Elderly Health Issues</a:t>
            </a:r>
          </a:p>
        </p:txBody>
      </p:sp>
      <p:graphicFrame>
        <p:nvGraphicFramePr>
          <p:cNvPr id="5" name="Content Placeholder 2">
            <a:extLst>
              <a:ext uri="{FF2B5EF4-FFF2-40B4-BE49-F238E27FC236}">
                <a16:creationId xmlns:a16="http://schemas.microsoft.com/office/drawing/2014/main" id="{87CE84F1-C1AF-4034-9840-55D33D2A8ED0}"/>
              </a:ext>
            </a:extLst>
          </p:cNvPr>
          <p:cNvGraphicFramePr>
            <a:graphicFrameLocks noGrp="1"/>
          </p:cNvGraphicFramePr>
          <p:nvPr>
            <p:ph idx="1"/>
            <p:extLst>
              <p:ext uri="{D42A27DB-BD31-4B8C-83A1-F6EECF244321}">
                <p14:modId xmlns:p14="http://schemas.microsoft.com/office/powerpoint/2010/main" val="387701682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413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14F32A-554B-4E64-B92A-F3A93F7341ED}"/>
              </a:ext>
            </a:extLst>
          </p:cNvPr>
          <p:cNvSpPr>
            <a:spLocks noGrp="1"/>
          </p:cNvSpPr>
          <p:nvPr>
            <p:ph type="title"/>
          </p:nvPr>
        </p:nvSpPr>
        <p:spPr>
          <a:xfrm>
            <a:off x="685801" y="643466"/>
            <a:ext cx="2590799" cy="4995333"/>
          </a:xfrm>
        </p:spPr>
        <p:txBody>
          <a:bodyPr>
            <a:normAutofit/>
          </a:bodyPr>
          <a:lstStyle/>
          <a:p>
            <a:r>
              <a:rPr lang="en-US" sz="3300">
                <a:solidFill>
                  <a:srgbClr val="FFFFFF"/>
                </a:solidFill>
              </a:rPr>
              <a:t>Elderly and Augmented Reality</a:t>
            </a:r>
          </a:p>
        </p:txBody>
      </p:sp>
      <p:graphicFrame>
        <p:nvGraphicFramePr>
          <p:cNvPr id="13" name="Content Placeholder 2">
            <a:extLst>
              <a:ext uri="{FF2B5EF4-FFF2-40B4-BE49-F238E27FC236}">
                <a16:creationId xmlns:a16="http://schemas.microsoft.com/office/drawing/2014/main" id="{01E3B612-D754-44D9-9563-609353D3C872}"/>
              </a:ext>
            </a:extLst>
          </p:cNvPr>
          <p:cNvGraphicFramePr>
            <a:graphicFrameLocks noGrp="1"/>
          </p:cNvGraphicFramePr>
          <p:nvPr>
            <p:ph idx="1"/>
            <p:extLst>
              <p:ext uri="{D42A27DB-BD31-4B8C-83A1-F6EECF244321}">
                <p14:modId xmlns:p14="http://schemas.microsoft.com/office/powerpoint/2010/main" val="1676841223"/>
              </p:ext>
            </p:extLst>
          </p:nvPr>
        </p:nvGraphicFramePr>
        <p:xfrm>
          <a:off x="4861866" y="901700"/>
          <a:ext cx="6545199" cy="48201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200896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59F7AAB5-4223-454A-970D-C9C896E9F8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87" r="23289" b="5405"/>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EF810D-19DC-4C08-8966-E5FA26E1B545}"/>
              </a:ext>
            </a:extLst>
          </p:cNvPr>
          <p:cNvSpPr>
            <a:spLocks noGrp="1"/>
          </p:cNvSpPr>
          <p:nvPr>
            <p:ph type="title"/>
          </p:nvPr>
        </p:nvSpPr>
        <p:spPr>
          <a:xfrm>
            <a:off x="371094" y="1161288"/>
            <a:ext cx="3438144" cy="1124712"/>
          </a:xfrm>
        </p:spPr>
        <p:txBody>
          <a:bodyPr anchor="b">
            <a:normAutofit/>
          </a:bodyPr>
          <a:lstStyle/>
          <a:p>
            <a:r>
              <a:rPr lang="en-US" sz="2800" dirty="0"/>
              <a:t>Common Design Issues</a:t>
            </a:r>
          </a:p>
        </p:txBody>
      </p:sp>
      <p:sp>
        <p:nvSpPr>
          <p:cNvPr id="3" name="Content Placeholder 2">
            <a:extLst>
              <a:ext uri="{FF2B5EF4-FFF2-40B4-BE49-F238E27FC236}">
                <a16:creationId xmlns:a16="http://schemas.microsoft.com/office/drawing/2014/main" id="{BDFC0F0A-3C8D-43D6-9C21-CD5624FBBBEA}"/>
              </a:ext>
            </a:extLst>
          </p:cNvPr>
          <p:cNvSpPr>
            <a:spLocks noGrp="1"/>
          </p:cNvSpPr>
          <p:nvPr>
            <p:ph idx="1"/>
          </p:nvPr>
        </p:nvSpPr>
        <p:spPr>
          <a:xfrm>
            <a:off x="371094" y="2718054"/>
            <a:ext cx="3438906" cy="3207258"/>
          </a:xfrm>
        </p:spPr>
        <p:txBody>
          <a:bodyPr anchor="t">
            <a:normAutofit/>
          </a:bodyPr>
          <a:lstStyle/>
          <a:p>
            <a:r>
              <a:rPr lang="en-US" sz="1700" dirty="0"/>
              <a:t>Too heavy.</a:t>
            </a:r>
          </a:p>
          <a:p>
            <a:r>
              <a:rPr lang="en-US" sz="1700" dirty="0"/>
              <a:t>Uncomfortable</a:t>
            </a:r>
          </a:p>
          <a:p>
            <a:r>
              <a:rPr lang="en-US" sz="1700" dirty="0"/>
              <a:t>Attract too much attention.</a:t>
            </a:r>
          </a:p>
          <a:p>
            <a:r>
              <a:rPr lang="en-US" sz="1700" dirty="0"/>
              <a:t>Cognitive Overload</a:t>
            </a:r>
          </a:p>
          <a:p>
            <a:pPr marL="0" indent="0">
              <a:buNone/>
            </a:pPr>
            <a:endParaRPr lang="en-US" sz="1700" dirty="0"/>
          </a:p>
        </p:txBody>
      </p:sp>
    </p:spTree>
    <p:extLst>
      <p:ext uri="{BB962C8B-B14F-4D97-AF65-F5344CB8AC3E}">
        <p14:creationId xmlns:p14="http://schemas.microsoft.com/office/powerpoint/2010/main" val="20086708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AA9D82AE-87B3-4AF7-8582-5CD53D05FF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30" r="31676" b="1986"/>
          <a:stretch/>
        </p:blipFill>
        <p:spPr bwMode="auto">
          <a:xfrm>
            <a:off x="3886200" y="0"/>
            <a:ext cx="8324850" cy="6667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99D5E2-E9A8-4AE7-A25B-5AE269EAA712}"/>
              </a:ext>
            </a:extLst>
          </p:cNvPr>
          <p:cNvSpPr>
            <a:spLocks noGrp="1"/>
          </p:cNvSpPr>
          <p:nvPr>
            <p:ph type="title"/>
          </p:nvPr>
        </p:nvSpPr>
        <p:spPr>
          <a:xfrm>
            <a:off x="371094" y="1161288"/>
            <a:ext cx="3438144" cy="1124712"/>
          </a:xfrm>
        </p:spPr>
        <p:txBody>
          <a:bodyPr anchor="b">
            <a:normAutofit/>
          </a:bodyPr>
          <a:lstStyle/>
          <a:p>
            <a:r>
              <a:rPr lang="en-US" sz="2800" dirty="0"/>
              <a:t>My Design</a:t>
            </a:r>
          </a:p>
        </p:txBody>
      </p:sp>
      <p:sp>
        <p:nvSpPr>
          <p:cNvPr id="3" name="Content Placeholder 2">
            <a:extLst>
              <a:ext uri="{FF2B5EF4-FFF2-40B4-BE49-F238E27FC236}">
                <a16:creationId xmlns:a16="http://schemas.microsoft.com/office/drawing/2014/main" id="{758BDF6F-4133-4C63-8A94-40AF66DC9655}"/>
              </a:ext>
            </a:extLst>
          </p:cNvPr>
          <p:cNvSpPr>
            <a:spLocks noGrp="1"/>
          </p:cNvSpPr>
          <p:nvPr>
            <p:ph idx="1"/>
          </p:nvPr>
        </p:nvSpPr>
        <p:spPr>
          <a:xfrm>
            <a:off x="371094" y="2718054"/>
            <a:ext cx="3438906" cy="3207258"/>
          </a:xfrm>
        </p:spPr>
        <p:txBody>
          <a:bodyPr anchor="t">
            <a:normAutofit lnSpcReduction="10000"/>
          </a:bodyPr>
          <a:lstStyle/>
          <a:p>
            <a:r>
              <a:rPr lang="en-US" sz="1700" dirty="0"/>
              <a:t>Appear as normal glasses</a:t>
            </a:r>
          </a:p>
          <a:p>
            <a:r>
              <a:rPr lang="en-US" sz="1700" dirty="0"/>
              <a:t>Link to a phone system rather then a independent system</a:t>
            </a:r>
          </a:p>
          <a:p>
            <a:r>
              <a:rPr lang="en-US" sz="1700" dirty="0"/>
              <a:t> Notification system viewed through glasses</a:t>
            </a:r>
          </a:p>
          <a:p>
            <a:r>
              <a:rPr lang="en-US" sz="1700" dirty="0"/>
              <a:t>Tracking system of items if needed.</a:t>
            </a:r>
          </a:p>
          <a:p>
            <a:r>
              <a:rPr lang="en-US" sz="1700" dirty="0"/>
              <a:t>Rely on app creators.</a:t>
            </a:r>
          </a:p>
          <a:p>
            <a:r>
              <a:rPr lang="en-US" sz="1700" dirty="0"/>
              <a:t>Hand tracking as well as manual side controls.</a:t>
            </a:r>
          </a:p>
          <a:p>
            <a:endParaRPr lang="en-US" sz="1700" dirty="0"/>
          </a:p>
        </p:txBody>
      </p:sp>
    </p:spTree>
    <p:extLst>
      <p:ext uri="{BB962C8B-B14F-4D97-AF65-F5344CB8AC3E}">
        <p14:creationId xmlns:p14="http://schemas.microsoft.com/office/powerpoint/2010/main" val="201556681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89BE-C28A-428A-99EC-73CE1354F4B0}"/>
              </a:ext>
            </a:extLst>
          </p:cNvPr>
          <p:cNvSpPr>
            <a:spLocks noGrp="1"/>
          </p:cNvSpPr>
          <p:nvPr>
            <p:ph type="title"/>
          </p:nvPr>
        </p:nvSpPr>
        <p:spPr>
          <a:xfrm>
            <a:off x="7553835" y="1030288"/>
            <a:ext cx="3263390" cy="1035579"/>
          </a:xfrm>
        </p:spPr>
        <p:txBody>
          <a:bodyPr>
            <a:normAutofit/>
          </a:bodyPr>
          <a:lstStyle/>
          <a:p>
            <a:pPr>
              <a:lnSpc>
                <a:spcPct val="90000"/>
              </a:lnSpc>
            </a:pPr>
            <a:r>
              <a:rPr lang="en-US" sz="2500"/>
              <a:t>Effects of Using Augmented Reality </a:t>
            </a:r>
          </a:p>
        </p:txBody>
      </p:sp>
      <p:sp>
        <p:nvSpPr>
          <p:cNvPr id="75" name="Rounded Rectangle 20">
            <a:extLst>
              <a:ext uri="{FF2B5EF4-FFF2-40B4-BE49-F238E27FC236}">
                <a16:creationId xmlns:a16="http://schemas.microsoft.com/office/drawing/2014/main" id="{1E810799-53B3-48A3-B8B6-233E2C31E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633" y="620116"/>
            <a:ext cx="3038668"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ubble chart&#10;&#10;Description automatically generated">
            <a:extLst>
              <a:ext uri="{FF2B5EF4-FFF2-40B4-BE49-F238E27FC236}">
                <a16:creationId xmlns:a16="http://schemas.microsoft.com/office/drawing/2014/main" id="{F73BA379-32D0-4521-B153-2A6321C2559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9568" y="734415"/>
            <a:ext cx="2485240" cy="2485240"/>
          </a:xfrm>
          <a:prstGeom prst="roundRect">
            <a:avLst>
              <a:gd name="adj" fmla="val 5453"/>
            </a:avLst>
          </a:prstGeom>
          <a:ln w="50800" cap="sq" cmpd="dbl">
            <a:noFill/>
            <a:miter lim="800000"/>
          </a:ln>
          <a:effectLst/>
        </p:spPr>
      </p:pic>
      <p:sp>
        <p:nvSpPr>
          <p:cNvPr id="1033" name="Rounded Rectangle 22">
            <a:extLst>
              <a:ext uri="{FF2B5EF4-FFF2-40B4-BE49-F238E27FC236}">
                <a16:creationId xmlns:a16="http://schemas.microsoft.com/office/drawing/2014/main" id="{55DAC066-83AD-4523-8B30-7BDAF0EA5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9325" y="620116"/>
            <a:ext cx="304149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ee the source image">
            <a:extLst>
              <a:ext uri="{FF2B5EF4-FFF2-40B4-BE49-F238E27FC236}">
                <a16:creationId xmlns:a16="http://schemas.microsoft.com/office/drawing/2014/main" id="{DFC551FF-86E1-43EA-9DFB-24C41A9791AA}"/>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166462" y="734415"/>
            <a:ext cx="2485240" cy="2485240"/>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79" name="Rounded Rectangle 16">
            <a:extLst>
              <a:ext uri="{FF2B5EF4-FFF2-40B4-BE49-F238E27FC236}">
                <a16:creationId xmlns:a16="http://schemas.microsoft.com/office/drawing/2014/main" id="{D2645148-2B7E-4CB8-B463-1E628D4EF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633" y="3515716"/>
            <a:ext cx="304149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FFCCEF5F-D8B1-4895-9B90-8891F1C5C7ED}"/>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39568" y="3630015"/>
            <a:ext cx="2485240" cy="2485240"/>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81" name="Rounded Rectangle 18">
            <a:extLst>
              <a:ext uri="{FF2B5EF4-FFF2-40B4-BE49-F238E27FC236}">
                <a16:creationId xmlns:a16="http://schemas.microsoft.com/office/drawing/2014/main" id="{D6F48197-D2EA-41BB-BC18-A82753008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9325" y="3515716"/>
            <a:ext cx="304149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See the source image">
            <a:extLst>
              <a:ext uri="{FF2B5EF4-FFF2-40B4-BE49-F238E27FC236}">
                <a16:creationId xmlns:a16="http://schemas.microsoft.com/office/drawing/2014/main" id="{DBF488B9-5625-443A-8EF1-B641A65FC852}"/>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166462" y="3630015"/>
            <a:ext cx="2485240" cy="2485240"/>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A72EB73-19AD-4FA9-A107-E08BCB7F8FDA}"/>
              </a:ext>
            </a:extLst>
          </p:cNvPr>
          <p:cNvSpPr>
            <a:spLocks noGrp="1"/>
          </p:cNvSpPr>
          <p:nvPr>
            <p:ph idx="1"/>
          </p:nvPr>
        </p:nvSpPr>
        <p:spPr>
          <a:xfrm>
            <a:off x="7553835" y="2142067"/>
            <a:ext cx="3263390" cy="3649133"/>
          </a:xfrm>
        </p:spPr>
        <p:txBody>
          <a:bodyPr>
            <a:normAutofit/>
          </a:bodyPr>
          <a:lstStyle/>
          <a:p>
            <a:r>
              <a:rPr lang="en-US" dirty="0"/>
              <a:t>Helps with medications</a:t>
            </a:r>
          </a:p>
          <a:p>
            <a:r>
              <a:rPr lang="en-US" dirty="0"/>
              <a:t>Fall detection</a:t>
            </a:r>
          </a:p>
          <a:p>
            <a:r>
              <a:rPr lang="en-US" dirty="0"/>
              <a:t>Assistance with cooking</a:t>
            </a:r>
          </a:p>
          <a:p>
            <a:r>
              <a:rPr lang="en-US" dirty="0"/>
              <a:t>Getting emergency services</a:t>
            </a:r>
          </a:p>
          <a:p>
            <a:r>
              <a:rPr lang="en-US" dirty="0"/>
              <a:t>Emotional Help</a:t>
            </a:r>
          </a:p>
          <a:p>
            <a:r>
              <a:rPr lang="en-US" dirty="0"/>
              <a:t>Socialization</a:t>
            </a:r>
          </a:p>
          <a:p>
            <a:endParaRPr lang="en-US" dirty="0"/>
          </a:p>
          <a:p>
            <a:endParaRPr lang="en-US" dirty="0"/>
          </a:p>
          <a:p>
            <a:endParaRPr lang="en-US" dirty="0"/>
          </a:p>
        </p:txBody>
      </p:sp>
      <p:sp>
        <p:nvSpPr>
          <p:cNvPr id="6" name="TextBox 5">
            <a:extLst>
              <a:ext uri="{FF2B5EF4-FFF2-40B4-BE49-F238E27FC236}">
                <a16:creationId xmlns:a16="http://schemas.microsoft.com/office/drawing/2014/main" id="{872A7A3A-DD93-4CBD-8A5B-D85EDC73CB8E}"/>
              </a:ext>
            </a:extLst>
          </p:cNvPr>
          <p:cNvSpPr txBox="1"/>
          <p:nvPr/>
        </p:nvSpPr>
        <p:spPr>
          <a:xfrm>
            <a:off x="1117766" y="301960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es.wikipedia.org/wiki/Headspac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858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376F53C-681E-42BA-AFEC-D0A811565E0C}"/>
              </a:ext>
            </a:extLst>
          </p:cNvPr>
          <p:cNvSpPr>
            <a:spLocks noGrp="1"/>
          </p:cNvSpPr>
          <p:nvPr>
            <p:ph type="title"/>
          </p:nvPr>
        </p:nvSpPr>
        <p:spPr>
          <a:xfrm>
            <a:off x="718457" y="531278"/>
            <a:ext cx="3211517" cy="5292579"/>
          </a:xfrm>
        </p:spPr>
        <p:txBody>
          <a:bodyPr>
            <a:normAutofit/>
          </a:bodyPr>
          <a:lstStyle/>
          <a:p>
            <a:r>
              <a:rPr lang="en-US" dirty="0">
                <a:solidFill>
                  <a:srgbClr val="FFFFFF"/>
                </a:solidFill>
              </a:rPr>
              <a:t>Issues</a:t>
            </a: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ECC60E33-BB32-4D37-9859-4F1C3B572D9F}"/>
              </a:ext>
            </a:extLst>
          </p:cNvPr>
          <p:cNvGraphicFramePr>
            <a:graphicFrameLocks noGrp="1"/>
          </p:cNvGraphicFramePr>
          <p:nvPr>
            <p:ph idx="1"/>
            <p:extLst>
              <p:ext uri="{D42A27DB-BD31-4B8C-83A1-F6EECF244321}">
                <p14:modId xmlns:p14="http://schemas.microsoft.com/office/powerpoint/2010/main" val="3599610577"/>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5076752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3270</TotalTime>
  <Words>517</Words>
  <Application>Microsoft Office PowerPoint</Application>
  <PresentationFormat>Widescreen</PresentationFormat>
  <Paragraphs>63</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Using Augmented Reality to Improve Health for Elderly</vt:lpstr>
      <vt:lpstr>What is Augmented Reality?</vt:lpstr>
      <vt:lpstr>Forms of Augmented Reality</vt:lpstr>
      <vt:lpstr>Elderly Health Issues</vt:lpstr>
      <vt:lpstr>Elderly and Augmented Reality</vt:lpstr>
      <vt:lpstr>Common Design Issues</vt:lpstr>
      <vt:lpstr>My Design</vt:lpstr>
      <vt:lpstr>Effects of Using Augmented Reality </vt:lpstr>
      <vt:lpstr>Issues</vt:lpstr>
      <vt:lpstr>Final Comments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 and Elderly</dc:title>
  <dc:creator>Harry Skidmore</dc:creator>
  <cp:lastModifiedBy>Harry Skidmore</cp:lastModifiedBy>
  <cp:revision>8</cp:revision>
  <dcterms:created xsi:type="dcterms:W3CDTF">2021-04-14T22:53:57Z</dcterms:created>
  <dcterms:modified xsi:type="dcterms:W3CDTF">2021-10-01T18:47:24Z</dcterms:modified>
</cp:coreProperties>
</file>