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77"/>
  </p:notesMasterIdLst>
  <p:sldIdLst>
    <p:sldId id="256" r:id="rId2"/>
    <p:sldId id="280" r:id="rId3"/>
    <p:sldId id="28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4" r:id="rId13"/>
    <p:sldId id="290" r:id="rId14"/>
    <p:sldId id="295" r:id="rId15"/>
    <p:sldId id="301" r:id="rId16"/>
    <p:sldId id="300" r:id="rId17"/>
    <p:sldId id="331" r:id="rId18"/>
    <p:sldId id="332" r:id="rId19"/>
    <p:sldId id="333" r:id="rId20"/>
    <p:sldId id="334" r:id="rId21"/>
    <p:sldId id="335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296" r:id="rId36"/>
    <p:sldId id="297" r:id="rId37"/>
    <p:sldId id="298" r:id="rId38"/>
    <p:sldId id="304" r:id="rId39"/>
    <p:sldId id="302" r:id="rId40"/>
    <p:sldId id="305" r:id="rId41"/>
    <p:sldId id="291" r:id="rId42"/>
    <p:sldId id="272" r:id="rId43"/>
    <p:sldId id="278" r:id="rId44"/>
    <p:sldId id="273" r:id="rId45"/>
    <p:sldId id="274" r:id="rId46"/>
    <p:sldId id="275" r:id="rId47"/>
    <p:sldId id="276" r:id="rId48"/>
    <p:sldId id="277" r:id="rId49"/>
    <p:sldId id="279" r:id="rId50"/>
    <p:sldId id="269" r:id="rId51"/>
    <p:sldId id="271" r:id="rId52"/>
    <p:sldId id="257" r:id="rId53"/>
    <p:sldId id="258" r:id="rId54"/>
    <p:sldId id="259" r:id="rId55"/>
    <p:sldId id="260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306" r:id="rId64"/>
    <p:sldId id="314" r:id="rId65"/>
    <p:sldId id="316" r:id="rId66"/>
    <p:sldId id="313" r:id="rId67"/>
    <p:sldId id="315" r:id="rId68"/>
    <p:sldId id="310" r:id="rId69"/>
    <p:sldId id="312" r:id="rId70"/>
    <p:sldId id="311" r:id="rId71"/>
    <p:sldId id="309" r:id="rId72"/>
    <p:sldId id="293" r:id="rId73"/>
    <p:sldId id="268" r:id="rId74"/>
    <p:sldId id="330" r:id="rId75"/>
    <p:sldId id="270" r:id="rId7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20.06.2014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25255B13%2525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vCity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2674640" cy="4525963"/>
          </a:xfrm>
        </p:spPr>
        <p:txBody>
          <a:bodyPr>
            <a:normAutofit fontScale="85000" lnSpcReduction="10000"/>
          </a:bodyPr>
          <a:lstStyle/>
          <a:p>
            <a:pPr>
              <a:buSzPct val="25000"/>
            </a:pPr>
            <a:r>
              <a:rPr lang="de-DE" sz="2800" dirty="0">
                <a:sym typeface="Wingdings"/>
              </a:rPr>
              <a:t> </a:t>
            </a:r>
            <a:r>
              <a:rPr lang="de-DE" sz="2800" dirty="0"/>
              <a:t>8 Klassen</a:t>
            </a:r>
            <a:endParaRPr lang="de-DE" sz="2800" dirty="0">
              <a:sym typeface="Wingdings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de-DE" sz="2800" dirty="0">
                <a:sym typeface="Wingdings"/>
              </a:rPr>
              <a:t> </a:t>
            </a:r>
            <a:r>
              <a:rPr lang="de-DE" sz="2800" dirty="0"/>
              <a:t>2 Interfaces</a:t>
            </a:r>
          </a:p>
          <a:p>
            <a:pPr>
              <a:lnSpc>
                <a:spcPct val="100000"/>
              </a:lnSpc>
              <a:buSzPct val="25000"/>
            </a:pPr>
            <a:endParaRPr lang="de-DE" sz="2800" dirty="0"/>
          </a:p>
          <a:p>
            <a:pPr>
              <a:lnSpc>
                <a:spcPct val="100000"/>
              </a:lnSpc>
              <a:buSzPct val="25000"/>
            </a:pPr>
            <a:endParaRPr lang="de-DE" sz="2800" dirty="0"/>
          </a:p>
          <a:p>
            <a:r>
              <a:rPr lang="de-DE" sz="2800" dirty="0"/>
              <a:t>Objekte aus </a:t>
            </a:r>
            <a:r>
              <a:rPr lang="de-DE" sz="2800" dirty="0" smtClean="0"/>
              <a:t>dem Package-Model</a:t>
            </a:r>
            <a:r>
              <a:rPr lang="de-DE" sz="2800" dirty="0"/>
              <a:t>:</a:t>
            </a:r>
          </a:p>
          <a:p>
            <a:pPr>
              <a:buSzPct val="25000"/>
            </a:pPr>
            <a:endParaRPr lang="de-DE" sz="2800" dirty="0">
              <a:sym typeface="Wingdings"/>
            </a:endParaRPr>
          </a:p>
          <a:p>
            <a:pPr>
              <a:buSzPct val="25000"/>
            </a:pPr>
            <a:r>
              <a:rPr lang="de-DE" sz="2800" dirty="0">
                <a:sym typeface="Wingdings"/>
              </a:rPr>
              <a:t> City</a:t>
            </a:r>
          </a:p>
          <a:p>
            <a:pPr>
              <a:lnSpc>
                <a:spcPct val="100000"/>
              </a:lnSpc>
              <a:buSzPct val="25000"/>
            </a:pPr>
            <a:r>
              <a:rPr lang="de-DE" sz="2800" dirty="0">
                <a:sym typeface="Wingdings"/>
              </a:rPr>
              <a:t> Building</a:t>
            </a:r>
            <a:endParaRPr lang="de-DE" sz="2800" dirty="0"/>
          </a:p>
          <a:p>
            <a:pPr>
              <a:buSzPct val="25000"/>
            </a:pPr>
            <a:r>
              <a:rPr lang="de-DE" sz="2800" dirty="0">
                <a:sym typeface="Wingdings"/>
              </a:rPr>
              <a:t> Vertex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Parser-Modell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12776"/>
            <a:ext cx="5040560" cy="44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9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1338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236686" y="4180217"/>
            <a:ext cx="5643736" cy="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9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6" t="41061" r="19393" b="46667"/>
          <a:stretch/>
        </p:blipFill>
        <p:spPr>
          <a:xfrm>
            <a:off x="352252" y="1484784"/>
            <a:ext cx="3744416" cy="11725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2" t="68283" r="11067" b="17980"/>
          <a:stretch/>
        </p:blipFill>
        <p:spPr>
          <a:xfrm>
            <a:off x="4716016" y="4653136"/>
            <a:ext cx="3785722" cy="11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3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030432" cy="293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5400676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mithilfe </a:t>
            </a:r>
            <a:r>
              <a:rPr lang="de-DE" dirty="0"/>
              <a:t>h</a:t>
            </a:r>
            <a:r>
              <a:rPr lang="de-DE" dirty="0" smtClean="0"/>
              <a:t>omogener 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Triangulation mit JOGL</a:t>
            </a:r>
          </a:p>
          <a:p>
            <a:r>
              <a:rPr lang="de-DE" dirty="0" smtClean="0"/>
              <a:t>Wird benötigt um konkave Polygone zeichnen zu können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Man erhält unabhängige Dreiecke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err="1"/>
              <a:t>CityGML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XML</a:t>
            </a:r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3635636256"/>
              </p:ext>
            </p:extLst>
          </p:nvPr>
        </p:nvGraphicFramePr>
        <p:xfrm>
          <a:off x="827584" y="3501008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schwerfällig</a:t>
            </a:r>
          </a:p>
          <a:p>
            <a:r>
              <a:rPr lang="de-DE" dirty="0"/>
              <a:t>Laufzeit Parser</a:t>
            </a:r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schwerfällig</a:t>
            </a:r>
          </a:p>
          <a:p>
            <a:r>
              <a:rPr lang="de-DE" dirty="0"/>
              <a:t>Laufzeit Parser</a:t>
            </a:r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RAM</a:t>
            </a:r>
          </a:p>
          <a:p>
            <a:r>
              <a:rPr lang="de-DE" dirty="0"/>
              <a:t>Genauigkeit der Berechnungen</a:t>
            </a:r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b="1" dirty="0" smtClean="0"/>
              <a:t>Aufgaben</a:t>
            </a:r>
            <a:r>
              <a:rPr lang="de-DE" dirty="0" smtClean="0"/>
              <a:t>:</a:t>
            </a:r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3D-Viewer und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SEITE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>
                <a:hlinkClick r:id="rId4"/>
              </a:rPr>
              <a:t>http://profs.sci.univr.it/~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>
                <a:hlinkClick r:id="rId5"/>
              </a:rPr>
              <a:t>http://profs.sci.univr.it/~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726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1535</Words>
  <Application>Microsoft Office PowerPoint</Application>
  <PresentationFormat>Bildschirmpräsentation (4:3)</PresentationFormat>
  <Paragraphs>569</Paragraphs>
  <Slides>75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75</vt:i4>
      </vt:variant>
    </vt:vector>
  </HeadingPairs>
  <TitlesOfParts>
    <vt:vector size="76" baseType="lpstr">
      <vt:lpstr>Deimos</vt:lpstr>
      <vt:lpstr>vCity</vt:lpstr>
      <vt:lpstr>Agenda</vt:lpstr>
      <vt:lpstr>Vorstellung vCity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</vt:lpstr>
      <vt:lpstr>Bildquellen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Salimchik</cp:lastModifiedBy>
  <cp:revision>101</cp:revision>
  <dcterms:created xsi:type="dcterms:W3CDTF">2014-06-10T07:17:12Z</dcterms:created>
  <dcterms:modified xsi:type="dcterms:W3CDTF">2014-06-20T09:54:58Z</dcterms:modified>
</cp:coreProperties>
</file>