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2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42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96" r:id="rId38"/>
    <p:sldId id="297" r:id="rId39"/>
    <p:sldId id="298" r:id="rId40"/>
    <p:sldId id="341" r:id="rId41"/>
    <p:sldId id="304" r:id="rId42"/>
    <p:sldId id="302" r:id="rId43"/>
    <p:sldId id="340" r:id="rId44"/>
    <p:sldId id="305" r:id="rId45"/>
    <p:sldId id="291" r:id="rId46"/>
    <p:sldId id="272" r:id="rId47"/>
    <p:sldId id="278" r:id="rId48"/>
    <p:sldId id="273" r:id="rId49"/>
    <p:sldId id="274" r:id="rId50"/>
    <p:sldId id="275" r:id="rId51"/>
    <p:sldId id="276" r:id="rId52"/>
    <p:sldId id="277" r:id="rId53"/>
    <p:sldId id="279" r:id="rId54"/>
    <p:sldId id="269" r:id="rId55"/>
    <p:sldId id="271" r:id="rId56"/>
    <p:sldId id="257" r:id="rId57"/>
    <p:sldId id="258" r:id="rId58"/>
    <p:sldId id="259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332" r:id="rId68"/>
    <p:sldId id="306" r:id="rId69"/>
    <p:sldId id="314" r:id="rId70"/>
    <p:sldId id="316" r:id="rId71"/>
    <p:sldId id="313" r:id="rId72"/>
    <p:sldId id="315" r:id="rId73"/>
    <p:sldId id="310" r:id="rId74"/>
    <p:sldId id="312" r:id="rId75"/>
    <p:sldId id="311" r:id="rId76"/>
    <p:sldId id="309" r:id="rId77"/>
    <p:sldId id="293" r:id="rId78"/>
    <p:sldId id="268" r:id="rId79"/>
    <p:sldId id="330" r:id="rId80"/>
    <p:sldId id="270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6" autoAdjust="0"/>
  </p:normalViewPr>
  <p:slideViewPr>
    <p:cSldViewPr>
      <p:cViewPr>
        <p:scale>
          <a:sx n="75" d="100"/>
          <a:sy n="75" d="100"/>
        </p:scale>
        <p:origin x="-123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Eingelesenen Daten werden für die Berechnung und dem Renderer aufbereitet.</a:t>
            </a:r>
          </a:p>
          <a:p>
            <a:r>
              <a:rPr lang="de-DE" baseline="0" dirty="0" smtClean="0"/>
              <a:t>Dazu zählen versch und Drehung.</a:t>
            </a:r>
          </a:p>
          <a:p>
            <a:r>
              <a:rPr lang="de-DE" baseline="0" dirty="0" smtClean="0"/>
              <a:t>Transformation  mithilfe homogonen Koordinaten. Das bedeutet die Vektoren werden eine Dimension erhöht somit ist werden die berechnungen einfacher</a:t>
            </a:r>
          </a:p>
          <a:p>
            <a:r>
              <a:rPr lang="de-DE" baseline="0" dirty="0" smtClean="0"/>
              <a:t>Die berechnungen werden vereinheitlich es werden nur Matrixmultiplkationen benötigt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6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tips.org/other-api-tips/jogl/polygon-tessellation-in-jogl.html" TargetMode="External"/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  <p:sp>
        <p:nvSpPr>
          <p:cNvPr id="11" name="Inhaltsplatzhalter 1"/>
          <p:cNvSpPr>
            <a:spLocks noGrp="1"/>
          </p:cNvSpPr>
          <p:nvPr>
            <p:ph idx="1"/>
          </p:nvPr>
        </p:nvSpPr>
        <p:spPr>
          <a:xfrm>
            <a:off x="3563888" y="3950943"/>
            <a:ext cx="4824536" cy="212448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CityGML einlesen</a:t>
            </a:r>
            <a:endParaRPr lang="de-DE" sz="2400" dirty="0" smtClean="0"/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Polygone-&gt;Vertices umwandeln</a:t>
            </a:r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      </a:t>
            </a:r>
          </a:p>
          <a:p>
            <a:pPr marL="109728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Building Objekt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4211960" y="5474067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1960" y="5625334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149012" y="3865006"/>
            <a:ext cx="5643736" cy="663666"/>
          </a:xfrm>
          <a:prstGeom prst="rect">
            <a:avLst/>
          </a:prstGeom>
        </p:spPr>
      </p:pic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457200" y="2564904"/>
            <a:ext cx="5601478" cy="187220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Verwendet JOGL-Bibliothek</a:t>
            </a:r>
            <a:endParaRPr lang="de-DE" sz="2400" dirty="0" smtClean="0"/>
          </a:p>
          <a:p>
            <a:r>
              <a:rPr lang="de-DE" sz="2400" dirty="0" smtClean="0"/>
              <a:t>Triangulierung per tessellator</a:t>
            </a:r>
          </a:p>
          <a:p>
            <a:r>
              <a:rPr lang="de-DE" dirty="0" smtClean="0"/>
              <a:t>Dreiecke in ein ArrayList speichern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457200" y="4627116"/>
            <a:ext cx="7643192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Wandle Koordinaten so um, dass sie näher am Ursprung des Koordinatensystems liegen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Neue Koordinaten in ein ArrayList weitergeben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1259632" y="3356992"/>
            <a:ext cx="7776864" cy="2808312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Verwendet GLU Bibliothek und erbt von GLUTessellatorCallbackAdapter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Callback-Routinen </a:t>
            </a:r>
            <a:r>
              <a:rPr lang="de-DE" sz="2400" dirty="0"/>
              <a:t>bei der </a:t>
            </a:r>
            <a:r>
              <a:rPr lang="de-DE" sz="2400" dirty="0" smtClean="0"/>
              <a:t>Tessellierung</a:t>
            </a:r>
            <a:endParaRPr lang="de-DE" sz="2400" dirty="0"/>
          </a:p>
          <a:p>
            <a:r>
              <a:rPr lang="de-DE" sz="2400" dirty="0" smtClean="0"/>
              <a:t>Beim </a:t>
            </a:r>
            <a:r>
              <a:rPr lang="de-DE" sz="2400" dirty="0"/>
              <a:t>Auftreten der Ereignisse</a:t>
            </a:r>
          </a:p>
          <a:p>
            <a:r>
              <a:rPr lang="de-DE" sz="2400" dirty="0" smtClean="0"/>
              <a:t>Beginn </a:t>
            </a:r>
            <a:r>
              <a:rPr lang="de-DE" sz="2400" dirty="0"/>
              <a:t>und Ende eines </a:t>
            </a:r>
            <a:r>
              <a:rPr lang="de-DE" sz="2400" dirty="0" smtClean="0"/>
              <a:t>Polygons</a:t>
            </a:r>
            <a:endParaRPr lang="de-DE" sz="2400" dirty="0"/>
          </a:p>
          <a:p>
            <a:r>
              <a:rPr lang="de-DE" sz="2400" dirty="0" smtClean="0"/>
              <a:t>Spezifikation </a:t>
            </a:r>
            <a:r>
              <a:rPr lang="de-DE" sz="2400" dirty="0"/>
              <a:t>einer Ecke</a:t>
            </a:r>
          </a:p>
          <a:p>
            <a:r>
              <a:rPr lang="de-DE" sz="2400" dirty="0" smtClean="0"/>
              <a:t>Selbstdurchdringung </a:t>
            </a:r>
            <a:r>
              <a:rPr lang="de-DE" sz="2400" dirty="0"/>
              <a:t>eines </a:t>
            </a:r>
            <a:r>
              <a:rPr lang="de-DE" sz="2400" dirty="0" smtClean="0"/>
              <a:t>Polygons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3851920" y="1484784"/>
            <a:ext cx="4608512" cy="2736304"/>
          </a:xfrm>
        </p:spPr>
        <p:txBody>
          <a:bodyPr>
            <a:normAutofit lnSpcReduction="10000"/>
          </a:bodyPr>
          <a:lstStyle/>
          <a:p>
            <a:r>
              <a:rPr lang="de-DE" sz="2400" dirty="0" smtClean="0"/>
              <a:t>Sammlung gewonnener Vertices</a:t>
            </a:r>
          </a:p>
          <a:p>
            <a:r>
              <a:rPr lang="de-DE" sz="2400" dirty="0" smtClean="0"/>
              <a:t>Erstellung der Dreiecke/</a:t>
            </a:r>
            <a:r>
              <a:rPr lang="de-DE" sz="2400" dirty="0" err="1" smtClean="0"/>
              <a:t>Triangles</a:t>
            </a:r>
            <a:r>
              <a:rPr lang="de-DE" sz="2400" dirty="0" smtClean="0"/>
              <a:t> für die spätere Nutzung</a:t>
            </a:r>
          </a:p>
          <a:p>
            <a:r>
              <a:rPr lang="de-DE" sz="2400" dirty="0" smtClean="0"/>
              <a:t>Orientierung gegen die Uhrzeigersinn</a:t>
            </a:r>
            <a:endParaRPr lang="de-DE" sz="2400" dirty="0" smtClean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4" y="323061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12776"/>
            <a:ext cx="4536505" cy="14401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075007"/>
            <a:ext cx="4088965" cy="1300257"/>
          </a:xfrm>
          <a:prstGeom prst="rect">
            <a:avLst/>
          </a:prstGeom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094312" y="1440852"/>
            <a:ext cx="4081103" cy="14120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Daten in ein </a:t>
            </a:r>
            <a:r>
              <a:rPr lang="de-DE" sz="2400" dirty="0" err="1" smtClean="0"/>
              <a:t>csv</a:t>
            </a:r>
            <a:r>
              <a:rPr lang="de-DE" sz="2400" dirty="0" smtClean="0"/>
              <a:t>, </a:t>
            </a:r>
            <a:r>
              <a:rPr lang="de-DE" sz="2400" dirty="0" err="1" smtClean="0"/>
              <a:t>xml</a:t>
            </a:r>
            <a:r>
              <a:rPr lang="de-DE" sz="2400" dirty="0" smtClean="0"/>
              <a:t> oder </a:t>
            </a:r>
            <a:r>
              <a:rPr lang="de-DE" sz="2400" dirty="0" err="1" smtClean="0"/>
              <a:t>cgml</a:t>
            </a:r>
            <a:r>
              <a:rPr lang="de-DE" sz="2400" dirty="0" smtClean="0"/>
              <a:t> Datei exportieren</a:t>
            </a:r>
          </a:p>
          <a:p>
            <a:r>
              <a:rPr lang="de-DE" sz="2400" dirty="0" smtClean="0"/>
              <a:t>Enthält ID und Volume </a:t>
            </a:r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4654536" y="3963180"/>
            <a:ext cx="4231395" cy="141208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Datei einlesen</a:t>
            </a:r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 -&gt;Vertices</a:t>
            </a:r>
          </a:p>
          <a:p>
            <a:r>
              <a:rPr lang="de-DE" sz="2400" dirty="0" smtClean="0"/>
              <a:t>Building Objects erstellen 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Aufbereitung der eingelesenen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homogener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benötigt um konkave Polygone zeichnen zu können</a:t>
            </a:r>
          </a:p>
          <a:p>
            <a:r>
              <a:rPr lang="de-DE" dirty="0"/>
              <a:t>Triangulation mit JOGL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Drei Vektoren entsprechen einem Dreieck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56: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33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35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36 vgl 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www.java-tips.org/other-api-tips/jogl/polygon-tessellation-in-jogl.html</a:t>
            </a:r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1866</Words>
  <Application>Microsoft Office PowerPoint</Application>
  <PresentationFormat>Bildschirmpräsentation (4:3)</PresentationFormat>
  <Paragraphs>675</Paragraphs>
  <Slides>80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Aufbereitung der eingelesenen Daten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Salimchik</cp:lastModifiedBy>
  <cp:revision>130</cp:revision>
  <dcterms:created xsi:type="dcterms:W3CDTF">2014-06-10T07:17:12Z</dcterms:created>
  <dcterms:modified xsi:type="dcterms:W3CDTF">2014-06-23T09:30:14Z</dcterms:modified>
</cp:coreProperties>
</file>