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2"/>
  </p:notesMasterIdLst>
  <p:sldIdLst>
    <p:sldId id="256" r:id="rId2"/>
    <p:sldId id="280" r:id="rId3"/>
    <p:sldId id="28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4" r:id="rId13"/>
    <p:sldId id="290" r:id="rId14"/>
    <p:sldId id="295" r:id="rId15"/>
    <p:sldId id="301" r:id="rId16"/>
    <p:sldId id="300" r:id="rId17"/>
    <p:sldId id="299" r:id="rId18"/>
    <p:sldId id="303" r:id="rId19"/>
    <p:sldId id="296" r:id="rId20"/>
    <p:sldId id="297" r:id="rId21"/>
    <p:sldId id="298" r:id="rId22"/>
    <p:sldId id="304" r:id="rId23"/>
    <p:sldId id="302" r:id="rId24"/>
    <p:sldId id="305" r:id="rId25"/>
    <p:sldId id="291" r:id="rId26"/>
    <p:sldId id="272" r:id="rId27"/>
    <p:sldId id="278" r:id="rId28"/>
    <p:sldId id="273" r:id="rId29"/>
    <p:sldId id="274" r:id="rId30"/>
    <p:sldId id="275" r:id="rId31"/>
    <p:sldId id="276" r:id="rId32"/>
    <p:sldId id="277" r:id="rId33"/>
    <p:sldId id="279" r:id="rId34"/>
    <p:sldId id="269" r:id="rId35"/>
    <p:sldId id="271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92" r:id="rId48"/>
    <p:sldId id="268" r:id="rId49"/>
    <p:sldId id="270" r:id="rId50"/>
    <p:sldId id="293" r:id="rId5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vCity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9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Import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57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Import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97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err="1" smtClean="0"/>
              <a:t>Renderer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err="1"/>
              <a:t>CityGML</a:t>
            </a:r>
            <a:r>
              <a:rPr lang="de-DE" dirty="0"/>
              <a:t>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3635636256"/>
              </p:ext>
            </p:extLst>
          </p:nvPr>
        </p:nvGraphicFramePr>
        <p:xfrm>
          <a:off x="827584" y="3501008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RAM</a:t>
            </a:r>
          </a:p>
          <a:p>
            <a:r>
              <a:rPr lang="de-DE" dirty="0"/>
              <a:t>Genauigkeit der Berechnungen</a:t>
            </a:r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Renderer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397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SEITE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50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1171</Words>
  <Application>Microsoft Office PowerPoint</Application>
  <PresentationFormat>Bildschirmpräsentation (4:3)</PresentationFormat>
  <Paragraphs>370</Paragraphs>
  <Slides>50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Deimos</vt:lpstr>
      <vt:lpstr>vCity</vt:lpstr>
      <vt:lpstr>Agenda</vt:lpstr>
      <vt:lpstr>Vorstellung vCity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Interfaces des Parsers</vt:lpstr>
      <vt:lpstr>Parser: Import (1/2)</vt:lpstr>
      <vt:lpstr>Parser: Import (2/2)</vt:lpstr>
      <vt:lpstr>Export: CSV</vt:lpstr>
      <vt:lpstr>Export: GML</vt:lpstr>
      <vt:lpstr>Export: XML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Renderer</vt:lpstr>
      <vt:lpstr>Quellen</vt:lpstr>
      <vt:lpstr>Quellen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Stefan</cp:lastModifiedBy>
  <cp:revision>62</cp:revision>
  <dcterms:created xsi:type="dcterms:W3CDTF">2014-06-10T07:17:12Z</dcterms:created>
  <dcterms:modified xsi:type="dcterms:W3CDTF">2014-06-16T11:00:37Z</dcterms:modified>
</cp:coreProperties>
</file>