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Titel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Übersicht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vCity (1/4)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virtuelles Stadtmodell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echte Daten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berechnen von Eigenschaften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vCity (2/4)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grober Projektplan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schnell hinfällig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Aufgaubenüberblick via Reviews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sammeln von To-Dos jeden Montag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gut für grobe Zeitabschätzung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relativ unflexibel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vCity (3/4)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Aufteilung in Gruppen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extreme und pair programming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programmieren gegen Schnittstellen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feste Abgrenzung der Gruppen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Theorie und Praxis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5864222"/>
            <a:ext cy="3862475" cx="282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vCity (4/4)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Änderungen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flexible Reaktion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Implementation ohne Rückfragen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fehlender Projektleiter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Kommunikation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Review jeden Montag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Email, IRC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Commits via IRC-Bot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Probleme zwischen Gruppen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Besserung nach 1 Monat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5008922"/>
            <a:ext cy="3507649" cx="36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 (1/2)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Dezentrale “Sammelstelle”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Committen von fehlerfreiem Code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Gruppenspezifische Packages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nur ein Branch (Master)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Github (2/2)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Einfaches mergen zwischen den Gruppen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Dokumentation und Protokolle direkt in Github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Commit Probleme innerhalb der Gruppe (ein Branch)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Für uns war Github etwas Overkill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