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2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42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96" r:id="rId38"/>
    <p:sldId id="297" r:id="rId39"/>
    <p:sldId id="298" r:id="rId40"/>
    <p:sldId id="341" r:id="rId41"/>
    <p:sldId id="304" r:id="rId42"/>
    <p:sldId id="302" r:id="rId43"/>
    <p:sldId id="340" r:id="rId44"/>
    <p:sldId id="305" r:id="rId45"/>
    <p:sldId id="291" r:id="rId46"/>
    <p:sldId id="272" r:id="rId47"/>
    <p:sldId id="278" r:id="rId48"/>
    <p:sldId id="273" r:id="rId49"/>
    <p:sldId id="274" r:id="rId50"/>
    <p:sldId id="275" r:id="rId51"/>
    <p:sldId id="276" r:id="rId52"/>
    <p:sldId id="277" r:id="rId53"/>
    <p:sldId id="279" r:id="rId54"/>
    <p:sldId id="269" r:id="rId55"/>
    <p:sldId id="271" r:id="rId56"/>
    <p:sldId id="257" r:id="rId57"/>
    <p:sldId id="258" r:id="rId58"/>
    <p:sldId id="259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332" r:id="rId68"/>
    <p:sldId id="306" r:id="rId69"/>
    <p:sldId id="314" r:id="rId70"/>
    <p:sldId id="316" r:id="rId71"/>
    <p:sldId id="313" r:id="rId72"/>
    <p:sldId id="315" r:id="rId73"/>
    <p:sldId id="310" r:id="rId74"/>
    <p:sldId id="312" r:id="rId75"/>
    <p:sldId id="311" r:id="rId76"/>
    <p:sldId id="309" r:id="rId77"/>
    <p:sldId id="293" r:id="rId78"/>
    <p:sldId id="268" r:id="rId79"/>
    <p:sldId id="330" r:id="rId80"/>
    <p:sldId id="270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6" autoAdjust="0"/>
  </p:normalViewPr>
  <p:slideViewPr>
    <p:cSldViewPr>
      <p:cViewPr>
        <p:scale>
          <a:sx n="75" d="100"/>
          <a:sy n="75" d="100"/>
        </p:scale>
        <p:origin x="-123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Eingelesenen Daten werden für die Berechnung und dem Renderer aufbereitet.</a:t>
            </a:r>
          </a:p>
          <a:p>
            <a:r>
              <a:rPr lang="de-DE" baseline="0" dirty="0" smtClean="0"/>
              <a:t>Dazu zählen versch und Drehung.</a:t>
            </a:r>
          </a:p>
          <a:p>
            <a:r>
              <a:rPr lang="de-DE" baseline="0" dirty="0" smtClean="0"/>
              <a:t>Transformation  mithilfe homogonen Koordinaten. Das bedeutet die Vektoren werden eine Dimension erhöht somit ist werden die berechnungen einfacher</a:t>
            </a:r>
          </a:p>
          <a:p>
            <a:r>
              <a:rPr lang="de-DE" baseline="0" dirty="0" smtClean="0"/>
              <a:t>Die berechnungen werden vereinheitlich es werden nur Matrixmultiplkationen benötigt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6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tips.org/other-api-tips/jogl/polygon-tessellation-in-jogl.html" TargetMode="External"/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Aufbereitung der eingelesenen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5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</a:t>
            </a:r>
            <a:r>
              <a:rPr lang="de-DE" dirty="0" smtClean="0"/>
              <a:t>mithilfe homogener </a:t>
            </a:r>
            <a:r>
              <a:rPr lang="de-DE" dirty="0" smtClean="0"/>
              <a:t>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</a:t>
            </a:r>
            <a:r>
              <a:rPr lang="de-DE" dirty="0" smtClean="0"/>
              <a:t>benötigt um konkave Polygone zeichnen zu können</a:t>
            </a:r>
          </a:p>
          <a:p>
            <a:r>
              <a:rPr lang="de-DE" dirty="0"/>
              <a:t>Triangulation mit JOGL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Drei Vektoren entsprechen einem Dreieck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</a:t>
            </a:r>
            <a:r>
              <a:rPr lang="de-DE" dirty="0" smtClean="0"/>
              <a:t>56: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33 </a:t>
            </a:r>
            <a:r>
              <a:rPr lang="de-DE" dirty="0" smtClean="0"/>
              <a:t>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35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36 vgl 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www.java-tips.org/other-api-tips/jogl/polygon-tessellation-in-jogl.html</a:t>
            </a:r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1763</Words>
  <Application>Microsoft Office PowerPoint</Application>
  <PresentationFormat>On-screen Show (4:3)</PresentationFormat>
  <Paragraphs>648</Paragraphs>
  <Slides>80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Aufbereitung der eingelesenen Daten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asdf</cp:lastModifiedBy>
  <cp:revision>122</cp:revision>
  <dcterms:created xsi:type="dcterms:W3CDTF">2014-06-10T07:17:12Z</dcterms:created>
  <dcterms:modified xsi:type="dcterms:W3CDTF">2014-06-23T06:44:55Z</dcterms:modified>
</cp:coreProperties>
</file>