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6" r:id="rId2"/>
    <p:sldId id="272" r:id="rId3"/>
    <p:sldId id="278" r:id="rId4"/>
    <p:sldId id="273" r:id="rId5"/>
    <p:sldId id="274" r:id="rId6"/>
    <p:sldId id="275" r:id="rId7"/>
    <p:sldId id="276" r:id="rId8"/>
    <p:sldId id="277" r:id="rId9"/>
    <p:sldId id="269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</a:t>
            </a:r>
            <a:r>
              <a:rPr lang="de-DE" dirty="0" smtClean="0"/>
              <a:t>z.B. 1m² teile </a:t>
            </a:r>
            <a:r>
              <a:rPr lang="de-DE" dirty="0" smtClean="0"/>
              <a:t>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smtClean="0"/>
              <a:t>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</a:t>
            </a:r>
            <a:r>
              <a:rPr lang="de-DE" dirty="0" smtClean="0"/>
              <a:t>z.B. 80m </a:t>
            </a:r>
            <a:r>
              <a:rPr lang="de-DE" dirty="0" smtClean="0"/>
              <a:t>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smtClean="0"/>
              <a:t>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smtClean="0"/>
              <a:t>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smtClean="0"/>
              <a:t>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 3/4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980728"/>
            <a:ext cx="1908392" cy="18002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598</Words>
  <Application>Microsoft Office PowerPoint</Application>
  <PresentationFormat>Bildschirmpräsentation (4:3)</PresentationFormat>
  <Paragraphs>150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Deimos</vt:lpstr>
      <vt:lpstr>vCity</vt:lpstr>
      <vt:lpstr>Gruppe 3/4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Matthias Betz</cp:lastModifiedBy>
  <cp:revision>44</cp:revision>
  <dcterms:created xsi:type="dcterms:W3CDTF">2014-06-10T07:17:12Z</dcterms:created>
  <dcterms:modified xsi:type="dcterms:W3CDTF">2014-06-10T11:59:26Z</dcterms:modified>
</cp:coreProperties>
</file>