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1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296" r:id="rId37"/>
    <p:sldId id="297" r:id="rId38"/>
    <p:sldId id="298" r:id="rId39"/>
    <p:sldId id="341" r:id="rId40"/>
    <p:sldId id="304" r:id="rId41"/>
    <p:sldId id="302" r:id="rId42"/>
    <p:sldId id="340" r:id="rId43"/>
    <p:sldId id="305" r:id="rId44"/>
    <p:sldId id="291" r:id="rId45"/>
    <p:sldId id="272" r:id="rId46"/>
    <p:sldId id="278" r:id="rId47"/>
    <p:sldId id="273" r:id="rId48"/>
    <p:sldId id="274" r:id="rId49"/>
    <p:sldId id="275" r:id="rId50"/>
    <p:sldId id="276" r:id="rId51"/>
    <p:sldId id="277" r:id="rId52"/>
    <p:sldId id="279" r:id="rId53"/>
    <p:sldId id="269" r:id="rId54"/>
    <p:sldId id="271" r:id="rId55"/>
    <p:sldId id="257" r:id="rId56"/>
    <p:sldId id="258" r:id="rId57"/>
    <p:sldId id="259" r:id="rId58"/>
    <p:sldId id="260" r:id="rId59"/>
    <p:sldId id="261" r:id="rId60"/>
    <p:sldId id="262" r:id="rId61"/>
    <p:sldId id="263" r:id="rId62"/>
    <p:sldId id="264" r:id="rId63"/>
    <p:sldId id="265" r:id="rId64"/>
    <p:sldId id="266" r:id="rId65"/>
    <p:sldId id="267" r:id="rId66"/>
    <p:sldId id="332" r:id="rId67"/>
    <p:sldId id="306" r:id="rId68"/>
    <p:sldId id="314" r:id="rId69"/>
    <p:sldId id="316" r:id="rId70"/>
    <p:sldId id="313" r:id="rId71"/>
    <p:sldId id="315" r:id="rId72"/>
    <p:sldId id="310" r:id="rId73"/>
    <p:sldId id="312" r:id="rId74"/>
    <p:sldId id="311" r:id="rId75"/>
    <p:sldId id="309" r:id="rId76"/>
    <p:sldId id="293" r:id="rId77"/>
    <p:sldId id="268" r:id="rId78"/>
    <p:sldId id="330" r:id="rId79"/>
    <p:sldId id="270" r:id="rId8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71" autoAdjust="0"/>
  </p:normalViewPr>
  <p:slideViewPr>
    <p:cSldViewPr>
      <p:cViewPr>
        <p:scale>
          <a:sx n="75" d="100"/>
          <a:sy n="75" d="100"/>
        </p:scale>
        <p:origin x="-2028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22.06.2014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DTD (</a:t>
            </a:r>
            <a:r>
              <a:rPr lang="de-DE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smtClean="0"/>
              <a:t>Type Definition)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3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Einlesen der GML Datei durch CityGML4J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Transformation (Translation) später mehr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Triangulation – Häuser in GML sind als</a:t>
            </a:r>
            <a:r>
              <a:rPr lang="de-DE" baseline="0" dirty="0" smtClean="0"/>
              <a:t> Polygone definiert, zum berechnen von Schatten und Volumen eignen sich Dreiecke besser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Exports werden gleich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 erwähnt: </a:t>
            </a:r>
            <a:r>
              <a:rPr lang="de-DE" dirty="0" smtClean="0"/>
              <a:t>Dieser Aufbau</a:t>
            </a:r>
            <a:r>
              <a:rPr lang="de-DE" baseline="0" dirty="0" smtClean="0"/>
              <a:t> ist nicht immer so, GML ist vielseitig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Regel wie folgt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CityModell</a:t>
            </a:r>
            <a:r>
              <a:rPr lang="de-DE" baseline="0" dirty="0" smtClean="0"/>
              <a:t> -- Gebäude – Solid Members werden definiert –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werden beschrieben – Polygone, Koordinaten – Adresse Optional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STRG + F4</a:t>
            </a:r>
            <a:r>
              <a:rPr lang="de-DE" baseline="0" dirty="0" smtClean="0"/>
              <a:t> zum Zoomen</a:t>
            </a:r>
          </a:p>
          <a:p>
            <a:r>
              <a:rPr lang="de-DE" baseline="0" dirty="0" smtClean="0"/>
              <a:t>STRG + F2 zum Zeichnen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Bounding</a:t>
            </a:r>
            <a:r>
              <a:rPr lang="de-DE" baseline="0" dirty="0" smtClean="0"/>
              <a:t> Box</a:t>
            </a:r>
          </a:p>
          <a:p>
            <a:r>
              <a:rPr lang="de-DE" baseline="0" dirty="0" smtClean="0"/>
              <a:t>(Erklärung: Polygon so wie es ist in eine Kiste packen, weil Post teuer muss es genau rein passen)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 R S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 s a l </a:t>
            </a:r>
            <a:r>
              <a:rPr lang="de-DE" dirty="0" err="1" smtClean="0"/>
              <a:t>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FFF o r o f ä h 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Comma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Framework, Java File Writer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3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Geography</a:t>
            </a:r>
            <a:r>
              <a:rPr lang="de-DE" baseline="0" dirty="0" smtClean="0"/>
              <a:t> Markup Language</a:t>
            </a:r>
          </a:p>
          <a:p>
            <a:endParaRPr lang="de-DE" baseline="0" dirty="0" smtClean="0"/>
          </a:p>
          <a:p>
            <a:r>
              <a:rPr lang="de-DE" dirty="0" smtClean="0"/>
              <a:t>Zu jedem</a:t>
            </a:r>
            <a:r>
              <a:rPr lang="de-DE" baseline="0" dirty="0" smtClean="0"/>
              <a:t> Gebäude wird ein Double Attribut hinzugefügt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3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(Extensible</a:t>
            </a:r>
            <a:r>
              <a:rPr lang="de-DE" baseline="0" dirty="0" smtClean="0"/>
              <a:t> Markup Language)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Framework weil </a:t>
            </a:r>
            <a:r>
              <a:rPr lang="de-DE" baseline="0" dirty="0" err="1" smtClean="0"/>
              <a:t>performant</a:t>
            </a:r>
            <a:r>
              <a:rPr lang="de-DE" baseline="0" dirty="0" smtClean="0"/>
              <a:t> und einfach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5B13%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236686" y="4180217"/>
            <a:ext cx="5643736" cy="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6" t="41061" r="19393" b="46667"/>
          <a:stretch/>
        </p:blipFill>
        <p:spPr>
          <a:xfrm>
            <a:off x="352252" y="1484784"/>
            <a:ext cx="3744416" cy="11725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2" t="68283" r="11067" b="17980"/>
          <a:stretch/>
        </p:blipFill>
        <p:spPr>
          <a:xfrm>
            <a:off x="4716016" y="4653136"/>
            <a:ext cx="3785722" cy="11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</a:t>
            </a:r>
            <a:r>
              <a:rPr lang="de-DE" dirty="0"/>
              <a:t>h</a:t>
            </a:r>
            <a:r>
              <a:rPr lang="de-DE" dirty="0" smtClean="0"/>
              <a:t>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Triangulation mit JOGL</a:t>
            </a:r>
          </a:p>
          <a:p>
            <a:r>
              <a:rPr lang="de-DE" dirty="0" smtClean="0"/>
              <a:t>Wird benötigt um konkave Polygone zeichnen zu können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Man erhält unabhängige Dreiecke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smtClean="0"/>
              <a:t>CityGML4J-Framework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</a:t>
            </a:r>
            <a:r>
              <a:rPr lang="de-DE" dirty="0" smtClean="0"/>
              <a:t>XML (1 /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err="1" smtClean="0"/>
              <a:t>SkyModel</a:t>
            </a:r>
            <a:endParaRPr lang="de-DE" dirty="0" smtClean="0"/>
          </a:p>
          <a:p>
            <a:pPr lvl="2"/>
            <a:r>
              <a:rPr lang="de-DE" dirty="0" err="1" smtClean="0"/>
              <a:t>Azimuth</a:t>
            </a:r>
            <a:r>
              <a:rPr lang="de-DE" dirty="0" smtClean="0"/>
              <a:t>, Height</a:t>
            </a:r>
          </a:p>
          <a:p>
            <a:pPr lvl="1"/>
            <a:r>
              <a:rPr lang="de-DE" dirty="0" smtClean="0"/>
              <a:t>Building</a:t>
            </a:r>
          </a:p>
          <a:p>
            <a:pPr lvl="2"/>
            <a:r>
              <a:rPr lang="de-DE" dirty="0" smtClean="0"/>
              <a:t>Volume</a:t>
            </a:r>
          </a:p>
          <a:p>
            <a:pPr lvl="2"/>
            <a:r>
              <a:rPr lang="de-DE" dirty="0" err="1" smtClean="0"/>
              <a:t>BoundarySurface</a:t>
            </a:r>
            <a:endParaRPr lang="de-DE" dirty="0" smtClean="0"/>
          </a:p>
          <a:p>
            <a:pPr lvl="3"/>
            <a:r>
              <a:rPr lang="de-DE" dirty="0" smtClean="0"/>
              <a:t>ID</a:t>
            </a:r>
          </a:p>
          <a:p>
            <a:pPr lvl="3"/>
            <a:r>
              <a:rPr lang="de-DE" dirty="0" smtClean="0"/>
              <a:t>Type</a:t>
            </a:r>
          </a:p>
          <a:p>
            <a:pPr lvl="3"/>
            <a:r>
              <a:rPr lang="de-DE" dirty="0" smtClean="0"/>
              <a:t>Polygon</a:t>
            </a:r>
          </a:p>
          <a:p>
            <a:pPr lvl="4"/>
            <a:r>
              <a:rPr lang="de-DE" dirty="0" smtClean="0"/>
              <a:t>ID</a:t>
            </a:r>
          </a:p>
          <a:p>
            <a:pPr lvl="4"/>
            <a:r>
              <a:rPr lang="de-DE" dirty="0" smtClean="0"/>
              <a:t>Area</a:t>
            </a:r>
          </a:p>
          <a:p>
            <a:pPr lvl="4"/>
            <a:r>
              <a:rPr lang="de-DE" dirty="0" smtClean="0"/>
              <a:t>Shadow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Export: XML </a:t>
            </a:r>
            <a:r>
              <a:rPr lang="de-DE" dirty="0" smtClean="0"/>
              <a:t>(2 </a:t>
            </a:r>
            <a:r>
              <a:rPr lang="de-DE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16210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53: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1704</Words>
  <Application>Microsoft Office PowerPoint</Application>
  <PresentationFormat>Bildschirmpräsentation (4:3)</PresentationFormat>
  <Paragraphs>634</Paragraphs>
  <Slides>79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79</vt:i4>
      </vt:variant>
    </vt:vector>
  </HeadingPairs>
  <TitlesOfParts>
    <vt:vector size="80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 (1 / 2)</vt:lpstr>
      <vt:lpstr>Export: XML (2 / 2)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Stefan</cp:lastModifiedBy>
  <cp:revision>114</cp:revision>
  <dcterms:created xsi:type="dcterms:W3CDTF">2014-06-10T07:17:12Z</dcterms:created>
  <dcterms:modified xsi:type="dcterms:W3CDTF">2014-06-22T11:26:13Z</dcterms:modified>
</cp:coreProperties>
</file>