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1962D9-46F1-464B-A909-15CF836B1DC1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r>
              <a:rPr lang="de-DE" dirty="0" smtClean="0"/>
              <a:t> – Parser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Stefan Gräff</a:t>
            </a:r>
          </a:p>
          <a:p>
            <a:r>
              <a:rPr lang="de-DE" dirty="0" smtClean="0"/>
              <a:t>Sinan </a:t>
            </a:r>
            <a:r>
              <a:rPr lang="de-DE" dirty="0" err="1" smtClean="0"/>
              <a:t>Altintop</a:t>
            </a:r>
            <a:endParaRPr lang="de-DE" dirty="0" smtClean="0"/>
          </a:p>
          <a:p>
            <a:r>
              <a:rPr lang="de-DE" dirty="0" smtClean="0"/>
              <a:t>Frank Gräfe</a:t>
            </a:r>
          </a:p>
          <a:p>
            <a:r>
              <a:rPr lang="de-DE" dirty="0" err="1" smtClean="0"/>
              <a:t>Salimbay</a:t>
            </a:r>
            <a:r>
              <a:rPr lang="de-DE" dirty="0" smtClean="0"/>
              <a:t> </a:t>
            </a:r>
            <a:r>
              <a:rPr lang="de-DE" dirty="0" err="1" smtClean="0"/>
              <a:t>Gaibkhanov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6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der 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</a:p>
          <a:p>
            <a:r>
              <a:rPr lang="de-DE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86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des Parsers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Parser besteht aus</a:t>
            </a:r>
          </a:p>
          <a:p>
            <a:pPr lvl="1"/>
            <a:r>
              <a:rPr lang="de-DE" dirty="0" smtClean="0"/>
              <a:t>Import der GML-Datei</a:t>
            </a:r>
          </a:p>
          <a:p>
            <a:pPr lvl="1"/>
            <a:r>
              <a:rPr lang="de-DE" dirty="0" smtClean="0"/>
              <a:t>Koordinatentransformation</a:t>
            </a:r>
          </a:p>
          <a:p>
            <a:pPr lvl="1"/>
            <a:r>
              <a:rPr lang="de-DE" dirty="0" smtClean="0"/>
              <a:t>Polygon-Triangulation</a:t>
            </a:r>
          </a:p>
          <a:p>
            <a:pPr lvl="1"/>
            <a:r>
              <a:rPr lang="de-DE" dirty="0" smtClean="0"/>
              <a:t>Export als CSV, GML oder 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47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Export: CSV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CSV-Datei</a:t>
            </a:r>
          </a:p>
          <a:p>
            <a:endParaRPr lang="de-DE" dirty="0" smtClean="0"/>
          </a:p>
          <a:p>
            <a:r>
              <a:rPr lang="de-DE" dirty="0" smtClean="0"/>
              <a:t>Enthält Gebäude-ID und errechnetes Volumen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46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Export aller Original-Daten plus errechnetes Volumen als Double-Attribut</a:t>
            </a:r>
          </a:p>
          <a:p>
            <a:endParaRPr lang="de-DE" dirty="0" smtClean="0"/>
          </a:p>
          <a:p>
            <a:r>
              <a:rPr lang="de-DE" dirty="0" err="1" smtClean="0"/>
              <a:t>CityGML</a:t>
            </a:r>
            <a:r>
              <a:rPr lang="de-DE" dirty="0" smtClean="0"/>
              <a:t>-Framework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581128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3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Export: XML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r>
              <a:rPr lang="de-DE" dirty="0" err="1" smtClean="0"/>
              <a:t>StAX</a:t>
            </a:r>
            <a:r>
              <a:rPr lang="de-DE" dirty="0" smtClean="0"/>
              <a:t>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8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76</Words>
  <Application>Microsoft Office PowerPoint</Application>
  <PresentationFormat>Bildschirmpräsentation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Modul</vt:lpstr>
      <vt:lpstr>vCity – Parser</vt:lpstr>
      <vt:lpstr>Inhalt der Vorstellung</vt:lpstr>
      <vt:lpstr>Beschreibung des Parsers</vt:lpstr>
      <vt:lpstr>Export: CSV</vt:lpstr>
      <vt:lpstr>Export: GML</vt:lpstr>
      <vt:lpstr>Export: 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vCity – Parser</dc:title>
  <dc:creator>Stefan</dc:creator>
  <cp:lastModifiedBy>Stefan</cp:lastModifiedBy>
  <cp:revision>6</cp:revision>
  <dcterms:created xsi:type="dcterms:W3CDTF">2014-06-02T12:19:54Z</dcterms:created>
  <dcterms:modified xsi:type="dcterms:W3CDTF">2014-06-12T15:42:11Z</dcterms:modified>
</cp:coreProperties>
</file>