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1962D9-46F1-464B-A909-15CF836B1DC1}" type="datetimeFigureOut">
              <a:rPr lang="de-DE" smtClean="0"/>
              <a:t>02.06.2014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A67A0D-B667-4392-B762-8F872A5D2F4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vCity</a:t>
            </a:r>
            <a:r>
              <a:rPr lang="de-DE" dirty="0" smtClean="0"/>
              <a:t> – Parser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Stefan Gräff</a:t>
            </a:r>
          </a:p>
          <a:p>
            <a:r>
              <a:rPr lang="de-DE" dirty="0" smtClean="0"/>
              <a:t>Sinan </a:t>
            </a:r>
            <a:r>
              <a:rPr lang="de-DE" dirty="0" err="1" smtClean="0"/>
              <a:t>Altintop</a:t>
            </a:r>
            <a:endParaRPr lang="de-DE" dirty="0" smtClean="0"/>
          </a:p>
          <a:p>
            <a:r>
              <a:rPr lang="de-DE" dirty="0" smtClean="0"/>
              <a:t>Frank Gräfe</a:t>
            </a:r>
          </a:p>
          <a:p>
            <a:r>
              <a:rPr lang="de-DE" dirty="0" err="1" smtClean="0"/>
              <a:t>Salimbay</a:t>
            </a:r>
            <a:r>
              <a:rPr lang="de-DE" dirty="0" smtClean="0"/>
              <a:t> </a:t>
            </a:r>
            <a:r>
              <a:rPr lang="de-DE" dirty="0" err="1" smtClean="0"/>
              <a:t>Gaibkhanov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6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der 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Funktionsbeschreibung Import</a:t>
            </a:r>
          </a:p>
          <a:p>
            <a:r>
              <a:rPr lang="de-DE" dirty="0" smtClean="0"/>
              <a:t>Erläuterung des internen Datenmodells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Exportvarianten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Demonstration ?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86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26</Words>
  <Application>Microsoft Office PowerPoint</Application>
  <PresentationFormat>Bildschirmpräsentation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Modul</vt:lpstr>
      <vt:lpstr>vCity – Parser</vt:lpstr>
      <vt:lpstr>Inhalt der Vorstellung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vCity – Parser</dc:title>
  <dc:creator>Stefan</dc:creator>
  <cp:lastModifiedBy>Stefan</cp:lastModifiedBy>
  <cp:revision>4</cp:revision>
  <dcterms:created xsi:type="dcterms:W3CDTF">2014-06-02T12:19:54Z</dcterms:created>
  <dcterms:modified xsi:type="dcterms:W3CDTF">2014-06-02T12:40:57Z</dcterms:modified>
</cp:coreProperties>
</file>