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notesMasterIdLst>
    <p:notesMasterId r:id="rId17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20" Type="http://schemas.openxmlformats.org/officeDocument/2006/relationships/theme" Target="theme/theme1.xml"/><Relationship Id="rId2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2023-10-28T22:41:36Z</dcterms:created>
  <dcterms:modified xsi:type="dcterms:W3CDTF">2023-10-28T22:41:36Z</dcterms:modified>
</cp:coreProperties>
</file>