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5"/>
    <p:restoredTop sz="94643"/>
  </p:normalViewPr>
  <p:slideViewPr>
    <p:cSldViewPr snapToGrid="0" snapToObjects="1">
      <p:cViewPr varScale="1">
        <p:scale>
          <a:sx n="49" d="100"/>
          <a:sy n="49" d="100"/>
        </p:scale>
        <p:origin x="17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A04E9-6591-8B4F-AA44-9BB4AB861E24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5F7F7-E967-FE49-AC0C-00E8FCB76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54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5F7F7-E967-FE49-AC0C-00E8FCB76AF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6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8545-61AC-074F-B19D-3CE2ABA65281}" type="datetime1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B047-852F-064A-9932-1B6C9C3BE8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17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5104-F192-174A-B653-21C3F33888C6}" type="datetime1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B047-852F-064A-9932-1B6C9C3BE8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D373-DA64-7145-BC96-F7A36C55DA86}" type="datetime1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B047-852F-064A-9932-1B6C9C3BE8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9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05CA-F512-CD47-917B-635165EFFF6A}" type="datetime1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B047-852F-064A-9932-1B6C9C3BE8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84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DF7C-9D30-5C4A-B64B-3B428AA1ED65}" type="datetime1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B047-852F-064A-9932-1B6C9C3BE8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71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3396-85B7-E741-81A1-97F8FD6C5C26}" type="datetime1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B047-852F-064A-9932-1B6C9C3BE8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3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A977-9EB0-624E-86BE-33623024974B}" type="datetime1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B047-852F-064A-9932-1B6C9C3BE8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90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24C8-A9BF-684F-A31C-00FFBFA40F19}" type="datetime1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B047-852F-064A-9932-1B6C9C3BE8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54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5193-6323-5049-95A1-9BD7952B4537}" type="datetime1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B047-852F-064A-9932-1B6C9C3BE8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69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8882-06B1-5C4B-9017-FB9BED1DB885}" type="datetime1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B047-852F-064A-9932-1B6C9C3BE8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03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0B92-B8DB-464D-B52B-A674C8A4321B}" type="datetime1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B047-852F-064A-9932-1B6C9C3BE8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81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35466" y="81957"/>
            <a:ext cx="11218333" cy="463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5467" y="707136"/>
            <a:ext cx="11904134" cy="6014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60525-0983-5C4E-8325-C8E0A768E69E}" type="datetime1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353800" y="81957"/>
            <a:ext cx="838200" cy="463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fld id="{AB0EB047-852F-064A-9932-1B6C9C3BE83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2246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0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750423"/>
            <a:ext cx="9144000" cy="2151426"/>
          </a:xfrm>
        </p:spPr>
        <p:txBody>
          <a:bodyPr>
            <a:normAutofit/>
          </a:bodyPr>
          <a:lstStyle/>
          <a:p>
            <a:r>
              <a:rPr lang="ja-JP" altLang="en-US" sz="7200" dirty="0" smtClean="0"/>
              <a:t>プレゼンテーション</a:t>
            </a:r>
            <a:r>
              <a:rPr lang="en-US" altLang="ja-JP" sz="7200" dirty="0" smtClean="0"/>
              <a:t/>
            </a:r>
            <a:br>
              <a:rPr lang="en-US" altLang="ja-JP" sz="7200" dirty="0" smtClean="0"/>
            </a:br>
            <a:r>
              <a:rPr lang="ja-JP" altLang="en-US" sz="7200" dirty="0" smtClean="0"/>
              <a:t>北郷流</a:t>
            </a:r>
            <a:endParaRPr kumimoji="1" lang="ja-JP" altLang="en-US" sz="7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5199017"/>
            <a:ext cx="9144000" cy="685800"/>
          </a:xfrm>
        </p:spPr>
        <p:txBody>
          <a:bodyPr/>
          <a:lstStyle/>
          <a:p>
            <a:r>
              <a:rPr kumimoji="1" lang="en-US" altLang="ja-JP" dirty="0" smtClean="0"/>
              <a:t>http://</a:t>
            </a:r>
            <a:r>
              <a:rPr kumimoji="1" lang="en-US" altLang="ja-JP" dirty="0" err="1" smtClean="0"/>
              <a:t>github.com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hfu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kitasato-ryu</a:t>
            </a:r>
            <a:r>
              <a:rPr kumimoji="1" lang="en-US" altLang="ja-JP" dirty="0" smtClean="0"/>
              <a:t>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03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北郷流とは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5467" y="1097279"/>
            <a:ext cx="11904134" cy="3933857"/>
          </a:xfrm>
          <a:solidFill>
            <a:srgbClr val="FFFD78"/>
          </a:solidFill>
        </p:spPr>
        <p:txBody>
          <a:bodyPr>
            <a:normAutofit/>
          </a:bodyPr>
          <a:lstStyle/>
          <a:p>
            <a:r>
              <a:rPr lang="ja-JP" altLang="en-US" dirty="0" smtClean="0"/>
              <a:t>コンセプト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Default </a:t>
            </a:r>
            <a:r>
              <a:rPr lang="ja-JP" altLang="en-US" dirty="0" smtClean="0"/>
              <a:t>好きのセンスで、</a:t>
            </a:r>
            <a:r>
              <a:rPr lang="en-US" altLang="ja-JP" dirty="0" smtClean="0"/>
              <a:t>Power Point </a:t>
            </a:r>
            <a:r>
              <a:rPr lang="ja-JP" altLang="en-US" dirty="0" smtClean="0"/>
              <a:t>が</a:t>
            </a:r>
            <a:r>
              <a:rPr lang="en-US" altLang="ja-JP" dirty="0" smtClean="0"/>
              <a:t> sensible default </a:t>
            </a:r>
            <a:r>
              <a:rPr lang="ja-JP" altLang="en-US" dirty="0" smtClean="0"/>
              <a:t>を持たないのを修正。</a:t>
            </a:r>
            <a:endParaRPr lang="en-US" altLang="ja-JP" dirty="0" smtClean="0"/>
          </a:p>
          <a:p>
            <a:r>
              <a:rPr kumimoji="1" lang="ja-JP" altLang="en-US" dirty="0" smtClean="0"/>
              <a:t>基本設計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スペースは有効に利用（狭いタイトルスペース、広いコンテンツスペース）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ページ番号は右上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本文フォントは丸ゴシック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配色は単純色（プレゼン中にとっさに説明できない色は排除）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限定された色数で仕事できるようにする。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ワイドスクリーン対応</a:t>
            </a:r>
            <a:r>
              <a:rPr lang="en-US" altLang="ja-JP" dirty="0" smtClean="0"/>
              <a:t>【P】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B047-852F-064A-9932-1B6C9C3BE83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9474" y="5307746"/>
            <a:ext cx="3877733" cy="369332"/>
          </a:xfrm>
          <a:prstGeom prst="rect">
            <a:avLst/>
          </a:prstGeom>
          <a:solidFill>
            <a:srgbClr val="FFFD78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ポイントは黄色背景であるべき。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9474" y="5831470"/>
            <a:ext cx="3877733" cy="369332"/>
          </a:xfrm>
          <a:prstGeom prst="rect">
            <a:avLst/>
          </a:prstGeom>
          <a:solidFill>
            <a:srgbClr val="FF85FF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注意点は</a:t>
            </a:r>
            <a:r>
              <a:rPr kumimoji="1" lang="ja-JP" altLang="en-US" smtClean="0"/>
              <a:t>ピンク背景であるべき。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1244" y="6328713"/>
            <a:ext cx="3877733" cy="369332"/>
          </a:xfrm>
          <a:prstGeom prst="rect">
            <a:avLst/>
          </a:prstGeom>
          <a:solidFill>
            <a:srgbClr val="FFFD78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1"/>
                </a:solidFill>
              </a:rPr>
              <a:t>重要点は赤字・黄色背景であるべき。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8151223" y="545252"/>
            <a:ext cx="3500846" cy="917787"/>
          </a:xfrm>
          <a:prstGeom prst="wedgeRoundRectCallout">
            <a:avLst>
              <a:gd name="adj1" fmla="val 56348"/>
              <a:gd name="adj2" fmla="val -76898"/>
              <a:gd name="adj3" fmla="val 16667"/>
            </a:avLst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ページ番号は入れ忘れないようデフォルト化。右上に入れる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ことでスペースを殺さない。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181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kitasat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2600"/>
      </a:accent1>
      <a:accent2>
        <a:srgbClr val="FF84FF"/>
      </a:accent2>
      <a:accent3>
        <a:srgbClr val="A5A5A5"/>
      </a:accent3>
      <a:accent4>
        <a:srgbClr val="FEFC78"/>
      </a:accent4>
      <a:accent5>
        <a:srgbClr val="0432FF"/>
      </a:accent5>
      <a:accent6>
        <a:srgbClr val="00F900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4" id="{646A93B7-B8F8-5C4D-A085-FFC08CF971E3}" vid="{2DD03736-F869-064F-9494-454000248E15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kitasato</Template>
  <TotalTime>12</TotalTime>
  <Words>122</Words>
  <Application>Microsoft Macintosh PowerPoint</Application>
  <PresentationFormat>ワイド画面</PresentationFormat>
  <Paragraphs>19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HGｺﾞｼｯｸM</vt:lpstr>
      <vt:lpstr>HG丸ｺﾞｼｯｸM-PRO</vt:lpstr>
      <vt:lpstr>Trebuchet MS</vt:lpstr>
      <vt:lpstr>Yu Gothic</vt:lpstr>
      <vt:lpstr>Arial</vt:lpstr>
      <vt:lpstr>ホワイト</vt:lpstr>
      <vt:lpstr>プレゼンテーション 北郷流</vt:lpstr>
      <vt:lpstr>北郷流とは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プレゼンテーション 北郷流</dc:title>
  <dc:creator>藤村英範</dc:creator>
  <cp:lastModifiedBy>藤村英範</cp:lastModifiedBy>
  <cp:revision>4</cp:revision>
  <dcterms:created xsi:type="dcterms:W3CDTF">2016-02-20T11:33:22Z</dcterms:created>
  <dcterms:modified xsi:type="dcterms:W3CDTF">2016-02-20T11:46:17Z</dcterms:modified>
</cp:coreProperties>
</file>