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41176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41176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1176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11760" y="16288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11760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1176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1176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1176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13184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1176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131840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31840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1840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184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1840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3184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1840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23" idx="0"/>
            <a:endCxn id="3" idx="1"/>
          </p:cNvCxnSpPr>
          <p:nvPr/>
        </p:nvCxnSpPr>
        <p:spPr>
          <a:xfrm rot="16200000" flipH="1">
            <a:off x="1781690" y="9863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92843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698244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698244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698244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698244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698244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>
            <a:off x="741832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69824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409049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409049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09049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409049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409049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409049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409049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09049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6698244" y="54868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70052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258084" y="198884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2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81" name="カギ線コネクタ 80"/>
          <p:cNvCxnSpPr>
            <a:stCxn id="79" idx="0"/>
            <a:endCxn id="61" idx="1"/>
          </p:cNvCxnSpPr>
          <p:nvPr/>
        </p:nvCxnSpPr>
        <p:spPr>
          <a:xfrm rot="16200000" flipH="1">
            <a:off x="6068174" y="153879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矢印 81"/>
          <p:cNvSpPr/>
          <p:nvPr/>
        </p:nvSpPr>
        <p:spPr>
          <a:xfrm>
            <a:off x="4139952" y="1988840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1152128" cy="1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/>
          <p:cNvSpPr txBox="1"/>
          <p:nvPr/>
        </p:nvSpPr>
        <p:spPr>
          <a:xfrm>
            <a:off x="1835696" y="5085184"/>
            <a:ext cx="2492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どのデータが</a:t>
            </a:r>
            <a:endParaRPr lang="en-US" altLang="ja-JP" dirty="0" smtClean="0"/>
          </a:p>
          <a:p>
            <a:r>
              <a:rPr lang="ja-JP" altLang="en-US" dirty="0" smtClean="0"/>
              <a:t>どれくらいの大きさで</a:t>
            </a:r>
            <a:endParaRPr lang="en-US" altLang="ja-JP" dirty="0" smtClean="0"/>
          </a:p>
          <a:p>
            <a:r>
              <a:rPr kumimoji="1" lang="ja-JP" altLang="en-US" dirty="0" smtClean="0"/>
              <a:t>どこに置いたか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355976" y="5373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を全て覚えておかないといけない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64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403648" y="404664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1547664" y="1988840"/>
            <a:ext cx="1872208" cy="1440160"/>
            <a:chOff x="1979712" y="1988840"/>
            <a:chExt cx="1872208" cy="1440160"/>
          </a:xfrm>
        </p:grpSpPr>
        <p:sp>
          <p:nvSpPr>
            <p:cNvPr id="3" name="1 つの角を切り取った四角形 2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27CFA6-82AA-FB47-A2B3-E35AF6E9AF63}"/>
                </a:ext>
              </a:extLst>
            </p:cNvPr>
            <p:cNvSpPr txBox="1"/>
            <p:nvPr/>
          </p:nvSpPr>
          <p:spPr>
            <a:xfrm>
              <a:off x="2051720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荷札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95535" y="1052736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95536" y="11247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この荷物を</a:t>
            </a:r>
            <a:r>
              <a:rPr kumimoji="1" lang="ja-JP" altLang="en-US" dirty="0">
                <a:solidFill>
                  <a:srgbClr val="FF0000"/>
                </a:solidFill>
              </a:rPr>
              <a:t>どこかに</a:t>
            </a:r>
            <a:r>
              <a:rPr kumimoji="1" lang="ja-JP" altLang="en-US" dirty="0"/>
              <a:t>置いてください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1028700" cy="14287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45232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32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5232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52320" y="37890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52320" y="41490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817240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45232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163125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63125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63125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3125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63125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63125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63125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63125" y="37797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52320" y="126876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1174370" cy="1240532"/>
          </a:xfrm>
          <a:prstGeom prst="rect">
            <a:avLst/>
          </a:prstGeom>
        </p:spPr>
      </p:pic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6300192" y="134076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27" idx="0"/>
          </p:cNvCxnSpPr>
          <p:nvPr/>
        </p:nvCxnSpPr>
        <p:spPr>
          <a:xfrm>
            <a:off x="7164288" y="148478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275856" y="5013176"/>
            <a:ext cx="2592289" cy="720080"/>
          </a:xfrm>
          <a:prstGeom prst="wedgeRoundRectCallout">
            <a:avLst>
              <a:gd name="adj1" fmla="val -3778"/>
              <a:gd name="adj2" fmla="val -9266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275857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番地まで埋まっているから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番地に置こう</a:t>
            </a:r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1707503">
            <a:off x="3131795" y="3643294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4860032" y="2708920"/>
            <a:ext cx="1872208" cy="1440160"/>
            <a:chOff x="1979712" y="1988840"/>
            <a:chExt cx="1872208" cy="1440160"/>
          </a:xfrm>
        </p:grpSpPr>
        <p:sp>
          <p:nvSpPr>
            <p:cNvPr id="39" name="1 つの角を切り取った四角形 38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カギ線コネクタ 43"/>
          <p:cNvCxnSpPr>
            <a:stCxn id="42" idx="0"/>
            <a:endCxn id="10" idx="1"/>
          </p:cNvCxnSpPr>
          <p:nvPr/>
        </p:nvCxnSpPr>
        <p:spPr>
          <a:xfrm rot="16200000" flipH="1">
            <a:off x="6822250" y="225887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D4AE7A-F60C-594D-8B62-D6FB4CF0D341}"/>
              </a:ext>
            </a:extLst>
          </p:cNvPr>
          <p:cNvSpPr/>
          <p:nvPr/>
        </p:nvSpPr>
        <p:spPr>
          <a:xfrm>
            <a:off x="1331640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448C91-07FD-9744-BC11-E04BA2B92864}"/>
              </a:ext>
            </a:extLst>
          </p:cNvPr>
          <p:cNvSpPr/>
          <p:nvPr/>
        </p:nvSpPr>
        <p:spPr>
          <a:xfrm>
            <a:off x="1331640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502AF2-7E06-4B40-B34C-88C614450B91}"/>
              </a:ext>
            </a:extLst>
          </p:cNvPr>
          <p:cNvSpPr/>
          <p:nvPr/>
        </p:nvSpPr>
        <p:spPr>
          <a:xfrm>
            <a:off x="1331640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C0180E-EDCC-8B40-8B3A-6DEB7DBEBF21}"/>
              </a:ext>
            </a:extLst>
          </p:cNvPr>
          <p:cNvSpPr txBox="1"/>
          <p:nvPr/>
        </p:nvSpPr>
        <p:spPr>
          <a:xfrm>
            <a:off x="2771800" y="20608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B1EC47-6ECB-1840-B387-74586931DFD2}"/>
              </a:ext>
            </a:extLst>
          </p:cNvPr>
          <p:cNvSpPr txBox="1"/>
          <p:nvPr/>
        </p:nvSpPr>
        <p:spPr>
          <a:xfrm>
            <a:off x="2771800" y="24208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D32814-D571-484E-BC3E-8573104E26A6}"/>
              </a:ext>
            </a:extLst>
          </p:cNvPr>
          <p:cNvSpPr txBox="1"/>
          <p:nvPr/>
        </p:nvSpPr>
        <p:spPr>
          <a:xfrm>
            <a:off x="2771800" y="27809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007CDF2D-0EAA-EC47-B9C1-920A151CDBA6}"/>
              </a:ext>
            </a:extLst>
          </p:cNvPr>
          <p:cNvSpPr/>
          <p:nvPr/>
        </p:nvSpPr>
        <p:spPr>
          <a:xfrm>
            <a:off x="179512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B559901E-6B98-064A-B1BB-814123481155}"/>
              </a:ext>
            </a:extLst>
          </p:cNvPr>
          <p:cNvSpPr/>
          <p:nvPr/>
        </p:nvSpPr>
        <p:spPr>
          <a:xfrm>
            <a:off x="179512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56B340-0773-9446-BFE7-524FB0E48B32}"/>
              </a:ext>
            </a:extLst>
          </p:cNvPr>
          <p:cNvCxnSpPr>
            <a:stCxn id="14" idx="0"/>
            <a:endCxn id="2" idx="1"/>
          </p:cNvCxnSpPr>
          <p:nvPr/>
        </p:nvCxnSpPr>
        <p:spPr>
          <a:xfrm>
            <a:off x="1043608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5DE1DD-FEC1-384C-A7DD-64F8961D2732}"/>
              </a:ext>
            </a:extLst>
          </p:cNvPr>
          <p:cNvCxnSpPr>
            <a:cxnSpLocks/>
            <a:stCxn id="15" idx="0"/>
            <a:endCxn id="3" idx="1"/>
          </p:cNvCxnSpPr>
          <p:nvPr/>
        </p:nvCxnSpPr>
        <p:spPr>
          <a:xfrm>
            <a:off x="1043608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4002311-CA67-2242-8123-B6F2B1A34767}"/>
              </a:ext>
            </a:extLst>
          </p:cNvPr>
          <p:cNvSpPr/>
          <p:nvPr/>
        </p:nvSpPr>
        <p:spPr>
          <a:xfrm>
            <a:off x="827584" y="126876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E3509D-E92B-D84F-8F10-5A51BD392FE5}"/>
              </a:ext>
            </a:extLst>
          </p:cNvPr>
          <p:cNvSpPr/>
          <p:nvPr/>
        </p:nvSpPr>
        <p:spPr>
          <a:xfrm>
            <a:off x="5364088" y="47667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6DE0E0-8FD2-2647-AC3D-E902B6D82BA1}"/>
              </a:ext>
            </a:extLst>
          </p:cNvPr>
          <p:cNvSpPr/>
          <p:nvPr/>
        </p:nvSpPr>
        <p:spPr>
          <a:xfrm>
            <a:off x="5364088" y="11967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29D8138-D2F4-5A4F-885C-053B7FC7F51F}"/>
              </a:ext>
            </a:extLst>
          </p:cNvPr>
          <p:cNvSpPr/>
          <p:nvPr/>
        </p:nvSpPr>
        <p:spPr>
          <a:xfrm>
            <a:off x="5364088" y="15567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DE2E29-FEC5-5244-8D7A-0A905435CF27}"/>
              </a:ext>
            </a:extLst>
          </p:cNvPr>
          <p:cNvSpPr/>
          <p:nvPr/>
        </p:nvSpPr>
        <p:spPr>
          <a:xfrm>
            <a:off x="5364088" y="19168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6A5E38-FA6E-3641-90D4-68ED7C91F0FA}"/>
              </a:ext>
            </a:extLst>
          </p:cNvPr>
          <p:cNvSpPr txBox="1"/>
          <p:nvPr/>
        </p:nvSpPr>
        <p:spPr>
          <a:xfrm>
            <a:off x="6804248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62149-7FD9-FF46-BC44-8B42B1596B3C}"/>
              </a:ext>
            </a:extLst>
          </p:cNvPr>
          <p:cNvSpPr txBox="1"/>
          <p:nvPr/>
        </p:nvSpPr>
        <p:spPr>
          <a:xfrm>
            <a:off x="6804248" y="15567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EF90F6-E88A-DE46-9FAD-575AEFB814BF}"/>
              </a:ext>
            </a:extLst>
          </p:cNvPr>
          <p:cNvSpPr txBox="1"/>
          <p:nvPr/>
        </p:nvSpPr>
        <p:spPr>
          <a:xfrm>
            <a:off x="6804248" y="19168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8" name="1 つの角を切り取った四角形 37">
            <a:extLst>
              <a:ext uri="{FF2B5EF4-FFF2-40B4-BE49-F238E27FC236}">
                <a16:creationId xmlns:a16="http://schemas.microsoft.com/office/drawing/2014/main" id="{098A3B99-5EBC-564C-8F4A-B4CAA732068D}"/>
              </a:ext>
            </a:extLst>
          </p:cNvPr>
          <p:cNvSpPr/>
          <p:nvPr/>
        </p:nvSpPr>
        <p:spPr>
          <a:xfrm>
            <a:off x="4211960" y="12327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9" name="1 つの角を切り取った四角形 38">
            <a:extLst>
              <a:ext uri="{FF2B5EF4-FFF2-40B4-BE49-F238E27FC236}">
                <a16:creationId xmlns:a16="http://schemas.microsoft.com/office/drawing/2014/main" id="{D2CD6298-3CDD-FD42-A662-3DD2FBAB637C}"/>
              </a:ext>
            </a:extLst>
          </p:cNvPr>
          <p:cNvSpPr/>
          <p:nvPr/>
        </p:nvSpPr>
        <p:spPr>
          <a:xfrm>
            <a:off x="4211960" y="159279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D894221-2B47-E543-B665-D020D6C6D227}"/>
              </a:ext>
            </a:extLst>
          </p:cNvPr>
          <p:cNvCxnSpPr>
            <a:stCxn id="38" idx="0"/>
            <a:endCxn id="26" idx="1"/>
          </p:cNvCxnSpPr>
          <p:nvPr/>
        </p:nvCxnSpPr>
        <p:spPr>
          <a:xfrm>
            <a:off x="5076056" y="13767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B38831-E706-A94B-B919-E98DDBB6E136}"/>
              </a:ext>
            </a:extLst>
          </p:cNvPr>
          <p:cNvCxnSpPr>
            <a:cxnSpLocks/>
            <a:stCxn id="39" idx="0"/>
            <a:endCxn id="27" idx="1"/>
          </p:cNvCxnSpPr>
          <p:nvPr/>
        </p:nvCxnSpPr>
        <p:spPr>
          <a:xfrm>
            <a:off x="5076056" y="17368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6F0334-378C-1141-B81E-DA5D1971C709}"/>
              </a:ext>
            </a:extLst>
          </p:cNvPr>
          <p:cNvSpPr/>
          <p:nvPr/>
        </p:nvSpPr>
        <p:spPr>
          <a:xfrm>
            <a:off x="5364088" y="256490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6194432-BB80-D04D-8788-8AF9E98C2DEF}"/>
              </a:ext>
            </a:extLst>
          </p:cNvPr>
          <p:cNvSpPr/>
          <p:nvPr/>
        </p:nvSpPr>
        <p:spPr>
          <a:xfrm>
            <a:off x="53640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59FB088-5201-134A-9989-C61BDEE8670C}"/>
              </a:ext>
            </a:extLst>
          </p:cNvPr>
          <p:cNvSpPr/>
          <p:nvPr/>
        </p:nvSpPr>
        <p:spPr>
          <a:xfrm>
            <a:off x="5364088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A029912-8402-D442-A2AA-94670917CCE0}"/>
              </a:ext>
            </a:extLst>
          </p:cNvPr>
          <p:cNvSpPr/>
          <p:nvPr/>
        </p:nvSpPr>
        <p:spPr>
          <a:xfrm>
            <a:off x="5364088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11E5B9-784E-3C43-B0F6-246744652622}"/>
              </a:ext>
            </a:extLst>
          </p:cNvPr>
          <p:cNvSpPr txBox="1"/>
          <p:nvPr/>
        </p:nvSpPr>
        <p:spPr>
          <a:xfrm>
            <a:off x="68042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EA24516-1C23-4343-96DA-F7456CF4072D}"/>
              </a:ext>
            </a:extLst>
          </p:cNvPr>
          <p:cNvSpPr txBox="1"/>
          <p:nvPr/>
        </p:nvSpPr>
        <p:spPr>
          <a:xfrm>
            <a:off x="6804248" y="3645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80C320-2660-0347-962B-8A3867A8DAE3}"/>
              </a:ext>
            </a:extLst>
          </p:cNvPr>
          <p:cNvSpPr txBox="1"/>
          <p:nvPr/>
        </p:nvSpPr>
        <p:spPr>
          <a:xfrm>
            <a:off x="6804248" y="4005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754ACFCA-ACF6-C148-8ECB-695926E5158A}"/>
              </a:ext>
            </a:extLst>
          </p:cNvPr>
          <p:cNvSpPr/>
          <p:nvPr/>
        </p:nvSpPr>
        <p:spPr>
          <a:xfrm>
            <a:off x="4211960" y="33209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03716EB-EB01-E341-ADAB-94D3E031B2A4}"/>
              </a:ext>
            </a:extLst>
          </p:cNvPr>
          <p:cNvSpPr/>
          <p:nvPr/>
        </p:nvSpPr>
        <p:spPr>
          <a:xfrm>
            <a:off x="4211960" y="36810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3415B5E-BBD1-7145-A733-6503FD145441}"/>
              </a:ext>
            </a:extLst>
          </p:cNvPr>
          <p:cNvCxnSpPr>
            <a:stCxn id="55" idx="0"/>
            <a:endCxn id="43" idx="1"/>
          </p:cNvCxnSpPr>
          <p:nvPr/>
        </p:nvCxnSpPr>
        <p:spPr>
          <a:xfrm>
            <a:off x="5076056" y="34650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A7F411-14A3-EF47-B135-2DF623042CAC}"/>
              </a:ext>
            </a:extLst>
          </p:cNvPr>
          <p:cNvCxnSpPr>
            <a:cxnSpLocks/>
            <a:stCxn id="56" idx="0"/>
            <a:endCxn id="44" idx="1"/>
          </p:cNvCxnSpPr>
          <p:nvPr/>
        </p:nvCxnSpPr>
        <p:spPr>
          <a:xfrm>
            <a:off x="5076056" y="382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 つの角を切り取った四角形 60">
            <a:extLst>
              <a:ext uri="{FF2B5EF4-FFF2-40B4-BE49-F238E27FC236}">
                <a16:creationId xmlns:a16="http://schemas.microsoft.com/office/drawing/2014/main" id="{626E90B5-DA84-AB49-9EF4-D1E8324EFACB}"/>
              </a:ext>
            </a:extLst>
          </p:cNvPr>
          <p:cNvSpPr/>
          <p:nvPr/>
        </p:nvSpPr>
        <p:spPr>
          <a:xfrm>
            <a:off x="4211960" y="198884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4BEB851-9083-4C4A-86A9-2B1E4F78B994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5076056" y="213285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>
            <a:extLst>
              <a:ext uri="{FF2B5EF4-FFF2-40B4-BE49-F238E27FC236}">
                <a16:creationId xmlns:a16="http://schemas.microsoft.com/office/drawing/2014/main" id="{75EDCAAD-63B3-7C49-82BD-074358DC33A3}"/>
              </a:ext>
            </a:extLst>
          </p:cNvPr>
          <p:cNvSpPr/>
          <p:nvPr/>
        </p:nvSpPr>
        <p:spPr>
          <a:xfrm rot="20700000">
            <a:off x="3595028" y="167048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>
            <a:extLst>
              <a:ext uri="{FF2B5EF4-FFF2-40B4-BE49-F238E27FC236}">
                <a16:creationId xmlns:a16="http://schemas.microsoft.com/office/drawing/2014/main" id="{C797DB0C-3E10-094A-9E6B-64323C3F3933}"/>
              </a:ext>
            </a:extLst>
          </p:cNvPr>
          <p:cNvSpPr/>
          <p:nvPr/>
        </p:nvSpPr>
        <p:spPr>
          <a:xfrm rot="1800000">
            <a:off x="3539771" y="299565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6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173</Words>
  <Application>Microsoft Office PowerPoint</Application>
  <PresentationFormat>画面に合わせる (4:3)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Menlo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32</cp:revision>
  <dcterms:created xsi:type="dcterms:W3CDTF">2019-01-02T05:23:01Z</dcterms:created>
  <dcterms:modified xsi:type="dcterms:W3CDTF">2020-06-27T06:09:26Z</dcterms:modified>
</cp:coreProperties>
</file>