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2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>
      <p:cViewPr varScale="1">
        <p:scale>
          <a:sx n="69" d="100"/>
          <a:sy n="69" d="100"/>
        </p:scale>
        <p:origin x="118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2411760" y="54868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411760" y="90872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411760" y="126876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411760" y="162880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411760" y="198884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411760" y="234888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411760" y="270892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411760" y="306896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2411760" y="342900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3131840" y="3789040"/>
            <a:ext cx="0" cy="360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2411760" y="3789040"/>
            <a:ext cx="0" cy="360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131840" y="54868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131840" y="89942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131840" y="126876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131840" y="161950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131840" y="198884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131840" y="233958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131840" y="270892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6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131840" y="305966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7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971600" y="548680"/>
            <a:ext cx="72008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dirty="0" smtClean="0">
                <a:solidFill>
                  <a:schemeClr val="tx1"/>
                </a:solidFill>
              </a:rPr>
              <a:t>1</a:t>
            </a:r>
            <a:endParaRPr kumimoji="1" lang="ja-JP" altLang="en-US" sz="8000" dirty="0">
              <a:solidFill>
                <a:schemeClr val="tx1"/>
              </a:solidFill>
            </a:endParaRPr>
          </a:p>
        </p:txBody>
      </p:sp>
      <p:cxnSp>
        <p:nvCxnSpPr>
          <p:cNvPr id="55" name="カギ線コネクタ 54"/>
          <p:cNvCxnSpPr>
            <a:stCxn id="23" idx="0"/>
            <a:endCxn id="3" idx="1"/>
          </p:cNvCxnSpPr>
          <p:nvPr/>
        </p:nvCxnSpPr>
        <p:spPr>
          <a:xfrm rot="16200000" flipH="1">
            <a:off x="1781690" y="98630"/>
            <a:ext cx="180020" cy="1080120"/>
          </a:xfrm>
          <a:prstGeom prst="bentConnector4">
            <a:avLst>
              <a:gd name="adj1" fmla="val -126986"/>
              <a:gd name="adj2" fmla="val 666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692843" y="4355812"/>
            <a:ext cx="272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整数「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」を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番地に置く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/>
        </p:nvSpPr>
        <p:spPr>
          <a:xfrm>
            <a:off x="6698244" y="198884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6698244" y="234888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6698244" y="270892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6698244" y="306896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6698244" y="342900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コネクタ 65"/>
          <p:cNvCxnSpPr/>
          <p:nvPr/>
        </p:nvCxnSpPr>
        <p:spPr>
          <a:xfrm>
            <a:off x="7418324" y="3789040"/>
            <a:ext cx="0" cy="360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6698244" y="3789040"/>
            <a:ext cx="0" cy="360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7409049" y="54868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409049" y="89942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7409049" y="126876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7409049" y="161950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7409049" y="198884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7409049" y="233958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7409049" y="270892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6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409049" y="305966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7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76" name="正方形/長方形 75"/>
          <p:cNvSpPr/>
          <p:nvPr/>
        </p:nvSpPr>
        <p:spPr>
          <a:xfrm>
            <a:off x="6698244" y="548680"/>
            <a:ext cx="720080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dirty="0" smtClean="0">
                <a:solidFill>
                  <a:schemeClr val="tx1"/>
                </a:solidFill>
              </a:rPr>
              <a:t>1</a:t>
            </a:r>
            <a:endParaRPr kumimoji="1" lang="ja-JP" altLang="en-US" sz="8000" dirty="0">
              <a:solidFill>
                <a:schemeClr val="tx1"/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4970052" y="4355812"/>
            <a:ext cx="272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整数「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」を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番地に置く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/>
        </p:nvSpPr>
        <p:spPr>
          <a:xfrm>
            <a:off x="5258084" y="1988840"/>
            <a:ext cx="72008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dirty="0" smtClean="0">
                <a:solidFill>
                  <a:schemeClr val="tx1"/>
                </a:solidFill>
              </a:rPr>
              <a:t>2</a:t>
            </a:r>
            <a:endParaRPr kumimoji="1" lang="ja-JP" altLang="en-US" sz="8000" dirty="0">
              <a:solidFill>
                <a:schemeClr val="tx1"/>
              </a:solidFill>
            </a:endParaRPr>
          </a:p>
        </p:txBody>
      </p:sp>
      <p:cxnSp>
        <p:nvCxnSpPr>
          <p:cNvPr id="81" name="カギ線コネクタ 80"/>
          <p:cNvCxnSpPr>
            <a:stCxn id="79" idx="0"/>
            <a:endCxn id="61" idx="1"/>
          </p:cNvCxnSpPr>
          <p:nvPr/>
        </p:nvCxnSpPr>
        <p:spPr>
          <a:xfrm rot="16200000" flipH="1">
            <a:off x="6068174" y="1538790"/>
            <a:ext cx="180020" cy="1080120"/>
          </a:xfrm>
          <a:prstGeom prst="bentConnector4">
            <a:avLst>
              <a:gd name="adj1" fmla="val -126986"/>
              <a:gd name="adj2" fmla="val 666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右矢印 81"/>
          <p:cNvSpPr/>
          <p:nvPr/>
        </p:nvSpPr>
        <p:spPr>
          <a:xfrm>
            <a:off x="4139952" y="1988840"/>
            <a:ext cx="576064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■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941168"/>
            <a:ext cx="1152128" cy="128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テキスト ボックス 83"/>
          <p:cNvSpPr txBox="1"/>
          <p:nvPr/>
        </p:nvSpPr>
        <p:spPr>
          <a:xfrm>
            <a:off x="1835696" y="5085184"/>
            <a:ext cx="249299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どのデータが</a:t>
            </a:r>
            <a:endParaRPr lang="en-US" altLang="ja-JP" dirty="0" smtClean="0"/>
          </a:p>
          <a:p>
            <a:r>
              <a:rPr lang="ja-JP" altLang="en-US" dirty="0" smtClean="0"/>
              <a:t>どれくらいの大きさで</a:t>
            </a:r>
            <a:endParaRPr lang="en-US" altLang="ja-JP" dirty="0" smtClean="0"/>
          </a:p>
          <a:p>
            <a:r>
              <a:rPr kumimoji="1" lang="ja-JP" altLang="en-US" dirty="0" smtClean="0"/>
              <a:t>どこに置いたか</a:t>
            </a:r>
            <a:endParaRPr kumimoji="1" lang="en-US" altLang="ja-JP" dirty="0" smtClean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355976" y="537321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を全て覚えておかないといけない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0646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E02595D-F76C-9B4F-9512-836717A98B4A}"/>
              </a:ext>
            </a:extLst>
          </p:cNvPr>
          <p:cNvSpPr txBox="1"/>
          <p:nvPr/>
        </p:nvSpPr>
        <p:spPr>
          <a:xfrm>
            <a:off x="1403648" y="404664"/>
            <a:ext cx="6231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番地の代わりに「ラベル</a:t>
            </a:r>
            <a:r>
              <a:rPr lang="en-US" altLang="ja-JP" sz="2400"/>
              <a:t>(</a:t>
            </a:r>
            <a:r>
              <a:rPr lang="ja-JP" altLang="en-US" sz="2400"/>
              <a:t>荷札</a:t>
            </a:r>
            <a:r>
              <a:rPr lang="en-US" altLang="ja-JP" sz="2400"/>
              <a:t>)</a:t>
            </a:r>
            <a:r>
              <a:rPr kumimoji="1" lang="ja-JP" altLang="en-US" sz="2400"/>
              <a:t>」を指定する</a:t>
            </a:r>
          </a:p>
        </p:txBody>
      </p:sp>
      <p:grpSp>
        <p:nvGrpSpPr>
          <p:cNvPr id="37" name="グループ化 36"/>
          <p:cNvGrpSpPr/>
          <p:nvPr/>
        </p:nvGrpSpPr>
        <p:grpSpPr>
          <a:xfrm>
            <a:off x="1547664" y="1988840"/>
            <a:ext cx="1872208" cy="1440160"/>
            <a:chOff x="1979712" y="1988840"/>
            <a:chExt cx="1872208" cy="1440160"/>
          </a:xfrm>
        </p:grpSpPr>
        <p:sp>
          <p:nvSpPr>
            <p:cNvPr id="3" name="1 つの角を切り取った四角形 2">
              <a:extLst>
                <a:ext uri="{FF2B5EF4-FFF2-40B4-BE49-F238E27FC236}">
                  <a16:creationId xmlns:a16="http://schemas.microsoft.com/office/drawing/2014/main" id="{3A7A9F9D-EF21-FB45-AE2C-683CA2DCB754}"/>
                </a:ext>
              </a:extLst>
            </p:cNvPr>
            <p:cNvSpPr/>
            <p:nvPr/>
          </p:nvSpPr>
          <p:spPr>
            <a:xfrm>
              <a:off x="1979712" y="2060848"/>
              <a:ext cx="864096" cy="288032"/>
            </a:xfrm>
            <a:prstGeom prst="snip1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b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1622A4B8-E122-2844-89B0-FB744648C60B}"/>
                </a:ext>
              </a:extLst>
            </p:cNvPr>
            <p:cNvCxnSpPr>
              <a:stCxn id="3" idx="0"/>
            </p:cNvCxnSpPr>
            <p:nvPr/>
          </p:nvCxnSpPr>
          <p:spPr>
            <a:xfrm>
              <a:off x="2843808" y="2204864"/>
              <a:ext cx="28803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1227CFA6-82AA-FB47-A2B3-E35AF6E9AF63}"/>
                </a:ext>
              </a:extLst>
            </p:cNvPr>
            <p:cNvSpPr txBox="1"/>
            <p:nvPr/>
          </p:nvSpPr>
          <p:spPr>
            <a:xfrm>
              <a:off x="2051720" y="242088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荷札</a:t>
              </a: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3131840" y="1988840"/>
              <a:ext cx="720080" cy="1440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0" dirty="0">
                  <a:solidFill>
                    <a:schemeClr val="tx1"/>
                  </a:solidFill>
                </a:rPr>
                <a:t>2</a:t>
              </a:r>
              <a:endParaRPr kumimoji="1" lang="ja-JP" altLang="en-US" sz="8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角丸四角形吹き出し 6">
            <a:extLst>
              <a:ext uri="{FF2B5EF4-FFF2-40B4-BE49-F238E27FC236}">
                <a16:creationId xmlns:a16="http://schemas.microsoft.com/office/drawing/2014/main" id="{462DD4B6-6323-614C-BC9E-B6C03C356412}"/>
              </a:ext>
            </a:extLst>
          </p:cNvPr>
          <p:cNvSpPr/>
          <p:nvPr/>
        </p:nvSpPr>
        <p:spPr>
          <a:xfrm>
            <a:off x="395535" y="1052736"/>
            <a:ext cx="2952328" cy="720080"/>
          </a:xfrm>
          <a:prstGeom prst="wedgeRoundRectCallout">
            <a:avLst>
              <a:gd name="adj1" fmla="val -33186"/>
              <a:gd name="adj2" fmla="val 8178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2CF3058-2B16-AB4E-B098-C3BE450C1DE7}"/>
              </a:ext>
            </a:extLst>
          </p:cNvPr>
          <p:cNvSpPr txBox="1"/>
          <p:nvPr/>
        </p:nvSpPr>
        <p:spPr>
          <a:xfrm>
            <a:off x="395536" y="1124744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この荷物を</a:t>
            </a:r>
            <a:r>
              <a:rPr kumimoji="1" lang="ja-JP" altLang="en-US" dirty="0">
                <a:solidFill>
                  <a:srgbClr val="FF0000"/>
                </a:solidFill>
              </a:rPr>
              <a:t>どこかに</a:t>
            </a:r>
            <a:r>
              <a:rPr kumimoji="1" lang="ja-JP" altLang="en-US" dirty="0"/>
              <a:t>置いてください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960BD5D-1A74-864E-A698-F6D08A07B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04864"/>
            <a:ext cx="1028700" cy="1428750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7452320" y="270892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7452320" y="306896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7452320" y="342900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7452320" y="378904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7452320" y="414908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8172400" y="4509120"/>
            <a:ext cx="0" cy="360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7452320" y="4509120"/>
            <a:ext cx="0" cy="360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8163125" y="126876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163125" y="161950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163125" y="198884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163125" y="233958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163125" y="270892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163125" y="305966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63125" y="342900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6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163125" y="377974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7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7452320" y="1268760"/>
            <a:ext cx="720080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dirty="0" smtClean="0">
                <a:solidFill>
                  <a:schemeClr val="tx1"/>
                </a:solidFill>
              </a:rPr>
              <a:t>1</a:t>
            </a:r>
            <a:endParaRPr kumimoji="1" lang="ja-JP" altLang="en-US" sz="8000" dirty="0">
              <a:solidFill>
                <a:schemeClr val="tx1"/>
              </a:solidFill>
            </a:endParaRP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4B8EADC3-1B33-E040-B95A-4EA60B96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3429000"/>
            <a:ext cx="1174370" cy="1240532"/>
          </a:xfrm>
          <a:prstGeom prst="rect">
            <a:avLst/>
          </a:prstGeom>
        </p:spPr>
      </p:pic>
      <p:sp>
        <p:nvSpPr>
          <p:cNvPr id="27" name="1 つの角を切り取った四角形 26">
            <a:extLst>
              <a:ext uri="{FF2B5EF4-FFF2-40B4-BE49-F238E27FC236}">
                <a16:creationId xmlns:a16="http://schemas.microsoft.com/office/drawing/2014/main" id="{3A7A9F9D-EF21-FB45-AE2C-683CA2DCB754}"/>
              </a:ext>
            </a:extLst>
          </p:cNvPr>
          <p:cNvSpPr/>
          <p:nvPr/>
        </p:nvSpPr>
        <p:spPr>
          <a:xfrm>
            <a:off x="6300192" y="1340768"/>
            <a:ext cx="864096" cy="288032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a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1622A4B8-E122-2844-89B0-FB744648C60B}"/>
              </a:ext>
            </a:extLst>
          </p:cNvPr>
          <p:cNvCxnSpPr>
            <a:stCxn id="27" idx="0"/>
          </p:cNvCxnSpPr>
          <p:nvPr/>
        </p:nvCxnSpPr>
        <p:spPr>
          <a:xfrm>
            <a:off x="7164288" y="148478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角丸四角形吹き出し 29">
            <a:extLst>
              <a:ext uri="{FF2B5EF4-FFF2-40B4-BE49-F238E27FC236}">
                <a16:creationId xmlns:a16="http://schemas.microsoft.com/office/drawing/2014/main" id="{462DD4B6-6323-614C-BC9E-B6C03C356412}"/>
              </a:ext>
            </a:extLst>
          </p:cNvPr>
          <p:cNvSpPr/>
          <p:nvPr/>
        </p:nvSpPr>
        <p:spPr>
          <a:xfrm>
            <a:off x="3275856" y="5013176"/>
            <a:ext cx="2592289" cy="720080"/>
          </a:xfrm>
          <a:prstGeom prst="wedgeRoundRectCallout">
            <a:avLst>
              <a:gd name="adj1" fmla="val -3778"/>
              <a:gd name="adj2" fmla="val -92662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2CF3058-2B16-AB4E-B098-C3BE450C1DE7}"/>
              </a:ext>
            </a:extLst>
          </p:cNvPr>
          <p:cNvSpPr txBox="1"/>
          <p:nvPr/>
        </p:nvSpPr>
        <p:spPr>
          <a:xfrm>
            <a:off x="3275857" y="508518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番地まで埋まっているから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番地に置こう</a:t>
            </a:r>
            <a:endParaRPr kumimoji="1" lang="ja-JP" altLang="en-US" dirty="0"/>
          </a:p>
        </p:txBody>
      </p:sp>
      <p:sp>
        <p:nvSpPr>
          <p:cNvPr id="36" name="右矢印 35"/>
          <p:cNvSpPr/>
          <p:nvPr/>
        </p:nvSpPr>
        <p:spPr>
          <a:xfrm rot="1707503">
            <a:off x="3131795" y="3643294"/>
            <a:ext cx="720080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8" name="グループ化 37"/>
          <p:cNvGrpSpPr/>
          <p:nvPr/>
        </p:nvGrpSpPr>
        <p:grpSpPr>
          <a:xfrm>
            <a:off x="4860032" y="2708920"/>
            <a:ext cx="1872208" cy="1440160"/>
            <a:chOff x="1979712" y="1988840"/>
            <a:chExt cx="1872208" cy="1440160"/>
          </a:xfrm>
        </p:grpSpPr>
        <p:sp>
          <p:nvSpPr>
            <p:cNvPr id="39" name="1 つの角を切り取った四角形 38">
              <a:extLst>
                <a:ext uri="{FF2B5EF4-FFF2-40B4-BE49-F238E27FC236}">
                  <a16:creationId xmlns:a16="http://schemas.microsoft.com/office/drawing/2014/main" id="{3A7A9F9D-EF21-FB45-AE2C-683CA2DCB754}"/>
                </a:ext>
              </a:extLst>
            </p:cNvPr>
            <p:cNvSpPr/>
            <p:nvPr/>
          </p:nvSpPr>
          <p:spPr>
            <a:xfrm>
              <a:off x="1979712" y="2060848"/>
              <a:ext cx="864096" cy="288032"/>
            </a:xfrm>
            <a:prstGeom prst="snip1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b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1622A4B8-E122-2844-89B0-FB744648C60B}"/>
                </a:ext>
              </a:extLst>
            </p:cNvPr>
            <p:cNvCxnSpPr>
              <a:stCxn id="39" idx="0"/>
            </p:cNvCxnSpPr>
            <p:nvPr/>
          </p:nvCxnSpPr>
          <p:spPr>
            <a:xfrm>
              <a:off x="2843808" y="2204864"/>
              <a:ext cx="28803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>
              <a:off x="3131840" y="1988840"/>
              <a:ext cx="720080" cy="1440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0" dirty="0">
                  <a:solidFill>
                    <a:schemeClr val="tx1"/>
                  </a:solidFill>
                </a:rPr>
                <a:t>2</a:t>
              </a:r>
              <a:endParaRPr kumimoji="1" lang="ja-JP" altLang="en-US" sz="8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カギ線コネクタ 43"/>
          <p:cNvCxnSpPr>
            <a:stCxn id="42" idx="0"/>
            <a:endCxn id="10" idx="1"/>
          </p:cNvCxnSpPr>
          <p:nvPr/>
        </p:nvCxnSpPr>
        <p:spPr>
          <a:xfrm rot="16200000" flipH="1">
            <a:off x="6822250" y="2258870"/>
            <a:ext cx="180020" cy="1080120"/>
          </a:xfrm>
          <a:prstGeom prst="bentConnector4">
            <a:avLst>
              <a:gd name="adj1" fmla="val -126986"/>
              <a:gd name="adj2" fmla="val 666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直線コネクタ 64"/>
          <p:cNvCxnSpPr/>
          <p:nvPr/>
        </p:nvCxnSpPr>
        <p:spPr>
          <a:xfrm>
            <a:off x="1691680" y="1628800"/>
            <a:ext cx="0" cy="360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2411760" y="1628800"/>
            <a:ext cx="0" cy="360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1691680" y="54868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1691680" y="90872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1691680" y="126876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1 つの角を切り取った四角形 70">
            <a:extLst>
              <a:ext uri="{FF2B5EF4-FFF2-40B4-BE49-F238E27FC236}">
                <a16:creationId xmlns:a16="http://schemas.microsoft.com/office/drawing/2014/main" id="{3A7A9F9D-EF21-FB45-AE2C-683CA2DCB754}"/>
              </a:ext>
            </a:extLst>
          </p:cNvPr>
          <p:cNvSpPr/>
          <p:nvPr/>
        </p:nvSpPr>
        <p:spPr>
          <a:xfrm>
            <a:off x="467544" y="548680"/>
            <a:ext cx="864096" cy="288032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a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1622A4B8-E122-2844-89B0-FB744648C60B}"/>
              </a:ext>
            </a:extLst>
          </p:cNvPr>
          <p:cNvCxnSpPr>
            <a:stCxn id="71" idx="0"/>
          </p:cNvCxnSpPr>
          <p:nvPr/>
        </p:nvCxnSpPr>
        <p:spPr>
          <a:xfrm>
            <a:off x="1331640" y="692696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2411760" y="548680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0x10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2411760" y="89942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0x14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2411760" y="1268760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0x18</a:t>
            </a:r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/>
        </p:nvSpPr>
        <p:spPr>
          <a:xfrm>
            <a:off x="827584" y="2247255"/>
            <a:ext cx="1883849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2400" dirty="0">
                <a:solidFill>
                  <a:srgbClr val="0991B6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236EBF"/>
                </a:solidFill>
                <a:latin typeface="Consolas" panose="020B0609020204030204" pitchFamily="49" charset="0"/>
              </a:rPr>
              <a:t> a </a:t>
            </a:r>
            <a:r>
              <a:rPr lang="en-US" altLang="ja-JP" sz="2400" dirty="0">
                <a:solidFill>
                  <a:srgbClr val="7B30D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2400" dirty="0">
                <a:solidFill>
                  <a:srgbClr val="174781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>
                <a:solidFill>
                  <a:srgbClr val="236EBF"/>
                </a:solidFill>
                <a:latin typeface="Consolas" panose="020B0609020204030204" pitchFamily="49" charset="0"/>
              </a:rPr>
              <a:t>;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5477164" y="2247255"/>
            <a:ext cx="2223686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2400" dirty="0">
                <a:solidFill>
                  <a:srgbClr val="0991B6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2400" dirty="0">
                <a:solidFill>
                  <a:srgbClr val="7B30D0"/>
                </a:solidFill>
                <a:latin typeface="Consolas" panose="020B0609020204030204" pitchFamily="49" charset="0"/>
              </a:rPr>
              <a:t>*</a:t>
            </a:r>
            <a:r>
              <a:rPr lang="en-US" altLang="ja-JP" sz="2400" dirty="0">
                <a:solidFill>
                  <a:srgbClr val="236EBF"/>
                </a:solidFill>
                <a:latin typeface="Consolas" panose="020B0609020204030204" pitchFamily="49" charset="0"/>
              </a:rPr>
              <a:t>p </a:t>
            </a:r>
            <a:r>
              <a:rPr lang="en-US" altLang="ja-JP" sz="2400" dirty="0">
                <a:solidFill>
                  <a:srgbClr val="7B30D0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2400" dirty="0">
                <a:solidFill>
                  <a:srgbClr val="7B30D0"/>
                </a:solidFill>
                <a:latin typeface="Consolas" panose="020B0609020204030204" pitchFamily="49" charset="0"/>
              </a:rPr>
              <a:t>&amp;</a:t>
            </a:r>
            <a:r>
              <a:rPr lang="en-US" altLang="ja-JP" sz="2400" dirty="0">
                <a:solidFill>
                  <a:srgbClr val="236EBF"/>
                </a:solidFill>
                <a:latin typeface="Consolas" panose="020B0609020204030204" pitchFamily="49" charset="0"/>
              </a:rPr>
              <a:t>a;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3" name="直線コネクタ 82"/>
          <p:cNvCxnSpPr/>
          <p:nvPr/>
        </p:nvCxnSpPr>
        <p:spPr>
          <a:xfrm>
            <a:off x="6197244" y="1628800"/>
            <a:ext cx="0" cy="360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>
            <a:off x="6917324" y="1628800"/>
            <a:ext cx="0" cy="360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正方形/長方形 84"/>
          <p:cNvSpPr/>
          <p:nvPr/>
        </p:nvSpPr>
        <p:spPr>
          <a:xfrm>
            <a:off x="6197244" y="548680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6197244" y="90872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1 つの角を切り取った四角形 87">
            <a:extLst>
              <a:ext uri="{FF2B5EF4-FFF2-40B4-BE49-F238E27FC236}">
                <a16:creationId xmlns:a16="http://schemas.microsoft.com/office/drawing/2014/main" id="{3A7A9F9D-EF21-FB45-AE2C-683CA2DCB754}"/>
              </a:ext>
            </a:extLst>
          </p:cNvPr>
          <p:cNvSpPr/>
          <p:nvPr/>
        </p:nvSpPr>
        <p:spPr>
          <a:xfrm>
            <a:off x="4973108" y="548680"/>
            <a:ext cx="864096" cy="288032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a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1622A4B8-E122-2844-89B0-FB744648C60B}"/>
              </a:ext>
            </a:extLst>
          </p:cNvPr>
          <p:cNvCxnSpPr>
            <a:stCxn id="88" idx="0"/>
          </p:cNvCxnSpPr>
          <p:nvPr/>
        </p:nvCxnSpPr>
        <p:spPr>
          <a:xfrm>
            <a:off x="5837204" y="692696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1 つの角を切り取った四角形 92">
            <a:extLst>
              <a:ext uri="{FF2B5EF4-FFF2-40B4-BE49-F238E27FC236}">
                <a16:creationId xmlns:a16="http://schemas.microsoft.com/office/drawing/2014/main" id="{3A7A9F9D-EF21-FB45-AE2C-683CA2DCB754}"/>
              </a:ext>
            </a:extLst>
          </p:cNvPr>
          <p:cNvSpPr/>
          <p:nvPr/>
        </p:nvSpPr>
        <p:spPr>
          <a:xfrm>
            <a:off x="4973108" y="936428"/>
            <a:ext cx="864096" cy="288032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p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1622A4B8-E122-2844-89B0-FB744648C60B}"/>
              </a:ext>
            </a:extLst>
          </p:cNvPr>
          <p:cNvCxnSpPr>
            <a:stCxn id="93" idx="0"/>
          </p:cNvCxnSpPr>
          <p:nvPr/>
        </p:nvCxnSpPr>
        <p:spPr>
          <a:xfrm>
            <a:off x="5837204" y="10804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カギ線コネクタ 95"/>
          <p:cNvCxnSpPr>
            <a:stCxn id="86" idx="3"/>
            <a:endCxn id="85" idx="3"/>
          </p:cNvCxnSpPr>
          <p:nvPr/>
        </p:nvCxnSpPr>
        <p:spPr>
          <a:xfrm flipV="1">
            <a:off x="6917324" y="728700"/>
            <a:ext cx="12700" cy="540060"/>
          </a:xfrm>
          <a:prstGeom prst="bentConnector3">
            <a:avLst>
              <a:gd name="adj1" fmla="val 478181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/>
          <p:cNvSpPr txBox="1"/>
          <p:nvPr/>
        </p:nvSpPr>
        <p:spPr>
          <a:xfrm>
            <a:off x="6234188" y="96225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0x10</a:t>
            </a:r>
          </a:p>
          <a:p>
            <a:r>
              <a:rPr kumimoji="1" lang="ja-JP" altLang="en-US" dirty="0" smtClean="0"/>
              <a:t>番地</a:t>
            </a:r>
            <a:endParaRPr kumimoji="1" lang="ja-JP" altLang="en-US" dirty="0"/>
          </a:p>
        </p:txBody>
      </p:sp>
      <p:sp>
        <p:nvSpPr>
          <p:cNvPr id="100" name="右矢印 99"/>
          <p:cNvSpPr/>
          <p:nvPr/>
        </p:nvSpPr>
        <p:spPr>
          <a:xfrm>
            <a:off x="3925455" y="1108827"/>
            <a:ext cx="618836" cy="55371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78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/>
          <p:nvPr/>
        </p:nvSpPr>
        <p:spPr>
          <a:xfrm>
            <a:off x="1331640" y="548680"/>
            <a:ext cx="170431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0991B6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*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pi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=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174781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;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61156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97160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133164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169168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205172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241176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277180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/>
          <p:cNvCxnSpPr/>
          <p:nvPr/>
        </p:nvCxnSpPr>
        <p:spPr>
          <a:xfrm>
            <a:off x="3131840" y="1988840"/>
            <a:ext cx="36004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3131840" y="2708920"/>
            <a:ext cx="36004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539552" y="1196752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pi</a:t>
            </a:r>
            <a:endParaRPr lang="ja-JP" altLang="en-US" dirty="0"/>
          </a:p>
        </p:txBody>
      </p:sp>
      <p:sp>
        <p:nvSpPr>
          <p:cNvPr id="42" name="角丸四角形 41"/>
          <p:cNvSpPr/>
          <p:nvPr/>
        </p:nvSpPr>
        <p:spPr>
          <a:xfrm>
            <a:off x="323528" y="1196752"/>
            <a:ext cx="936104" cy="4103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矢印コネクタ 43"/>
          <p:cNvCxnSpPr>
            <a:stCxn id="42" idx="2"/>
            <a:endCxn id="28" idx="0"/>
          </p:cNvCxnSpPr>
          <p:nvPr/>
        </p:nvCxnSpPr>
        <p:spPr>
          <a:xfrm>
            <a:off x="791580" y="160709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角丸四角形 48"/>
          <p:cNvSpPr/>
          <p:nvPr/>
        </p:nvSpPr>
        <p:spPr>
          <a:xfrm>
            <a:off x="1763688" y="1196752"/>
            <a:ext cx="936104" cy="4103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/>
          <p:cNvCxnSpPr>
            <a:stCxn id="49" idx="2"/>
          </p:cNvCxnSpPr>
          <p:nvPr/>
        </p:nvCxnSpPr>
        <p:spPr>
          <a:xfrm>
            <a:off x="2231740" y="160709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763688" y="1196752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pi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+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174781"/>
                </a:solidFill>
                <a:latin typeface="Consolas" panose="020B0609020204030204" pitchFamily="49" charset="0"/>
              </a:rPr>
              <a:t>1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3" name="直線矢印コネクタ 52"/>
          <p:cNvCxnSpPr/>
          <p:nvPr/>
        </p:nvCxnSpPr>
        <p:spPr>
          <a:xfrm>
            <a:off x="611560" y="2852936"/>
            <a:ext cx="144016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755576" y="2987660"/>
            <a:ext cx="11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int </a:t>
            </a:r>
            <a:r>
              <a:rPr kumimoji="1" lang="ja-JP" altLang="en-US" dirty="0" smtClean="0"/>
              <a:t>一つ分</a:t>
            </a:r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457200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/>
          <p:cNvCxnSpPr/>
          <p:nvPr/>
        </p:nvCxnSpPr>
        <p:spPr>
          <a:xfrm>
            <a:off x="7812360" y="1988840"/>
            <a:ext cx="36004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7812360" y="2708920"/>
            <a:ext cx="36004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4499992" y="120604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236EBF"/>
                </a:solidFill>
                <a:latin typeface="Consolas" panose="020B0609020204030204" pitchFamily="49" charset="0"/>
              </a:rPr>
              <a:t>pd</a:t>
            </a:r>
            <a:endParaRPr lang="ja-JP" altLang="en-US" dirty="0"/>
          </a:p>
        </p:txBody>
      </p:sp>
      <p:sp>
        <p:nvSpPr>
          <p:cNvPr id="68" name="角丸四角形 67"/>
          <p:cNvSpPr/>
          <p:nvPr/>
        </p:nvSpPr>
        <p:spPr>
          <a:xfrm>
            <a:off x="4283968" y="1206044"/>
            <a:ext cx="936104" cy="4103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9" name="直線矢印コネクタ 68"/>
          <p:cNvCxnSpPr>
            <a:stCxn id="68" idx="2"/>
            <a:endCxn id="57" idx="0"/>
          </p:cNvCxnSpPr>
          <p:nvPr/>
        </p:nvCxnSpPr>
        <p:spPr>
          <a:xfrm>
            <a:off x="4752020" y="1616388"/>
            <a:ext cx="0" cy="3724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角丸四角形 69"/>
          <p:cNvSpPr/>
          <p:nvPr/>
        </p:nvSpPr>
        <p:spPr>
          <a:xfrm>
            <a:off x="7155903" y="1206044"/>
            <a:ext cx="936104" cy="4103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矢印コネクタ 70"/>
          <p:cNvCxnSpPr>
            <a:stCxn id="70" idx="2"/>
          </p:cNvCxnSpPr>
          <p:nvPr/>
        </p:nvCxnSpPr>
        <p:spPr>
          <a:xfrm>
            <a:off x="7623955" y="161638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7155903" y="1206044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236EBF"/>
                </a:solidFill>
                <a:latin typeface="Consolas" panose="020B0609020204030204" pitchFamily="49" charset="0"/>
              </a:rPr>
              <a:t>pd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+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174781"/>
                </a:solidFill>
                <a:latin typeface="Consolas" panose="020B0609020204030204" pitchFamily="49" charset="0"/>
              </a:rPr>
              <a:t>1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3" name="直線矢印コネクタ 72"/>
          <p:cNvCxnSpPr/>
          <p:nvPr/>
        </p:nvCxnSpPr>
        <p:spPr>
          <a:xfrm>
            <a:off x="4572000" y="2862228"/>
            <a:ext cx="288032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237666" y="2996952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double  </a:t>
            </a:r>
            <a:r>
              <a:rPr kumimoji="1" lang="ja-JP" altLang="en-US" dirty="0" smtClean="0"/>
              <a:t>一つ分</a:t>
            </a:r>
            <a:endParaRPr kumimoji="1" lang="ja-JP" altLang="en-US" dirty="0"/>
          </a:p>
        </p:txBody>
      </p:sp>
      <p:sp>
        <p:nvSpPr>
          <p:cNvPr id="75" name="正方形/長方形 74"/>
          <p:cNvSpPr/>
          <p:nvPr/>
        </p:nvSpPr>
        <p:spPr>
          <a:xfrm>
            <a:off x="5152071" y="548680"/>
            <a:ext cx="208422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0991B6"/>
                </a:solidFill>
                <a:latin typeface="Consolas" panose="020B0609020204030204" pitchFamily="49" charset="0"/>
              </a:rPr>
              <a:t>double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*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pd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=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174781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;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493204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529208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565212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601216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637220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/>
          <p:cNvSpPr/>
          <p:nvPr/>
        </p:nvSpPr>
        <p:spPr>
          <a:xfrm>
            <a:off x="673224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709228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745232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915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1156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97160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33164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69168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05172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41176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93204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>
            <a:off x="5292080" y="1988840"/>
            <a:ext cx="36004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5292080" y="2708920"/>
            <a:ext cx="36004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660296" y="119675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236EBF"/>
                </a:solidFill>
                <a:latin typeface="Consolas" panose="020B0609020204030204" pitchFamily="49" charset="0"/>
              </a:rPr>
              <a:t>p</a:t>
            </a:r>
            <a:endParaRPr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323528" y="1196752"/>
            <a:ext cx="936104" cy="4103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>
            <a:stCxn id="12" idx="2"/>
            <a:endCxn id="2" idx="0"/>
          </p:cNvCxnSpPr>
          <p:nvPr/>
        </p:nvCxnSpPr>
        <p:spPr>
          <a:xfrm>
            <a:off x="791580" y="160709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1763688" y="1196752"/>
            <a:ext cx="936104" cy="4103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>
            <a:stCxn id="14" idx="2"/>
          </p:cNvCxnSpPr>
          <p:nvPr/>
        </p:nvCxnSpPr>
        <p:spPr>
          <a:xfrm>
            <a:off x="2231740" y="160709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1835696" y="1196752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236EBF"/>
                </a:solidFill>
                <a:latin typeface="Consolas" panose="020B0609020204030204" pitchFamily="49" charset="0"/>
              </a:rPr>
              <a:t>p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+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174781"/>
                </a:solidFill>
                <a:latin typeface="Consolas" panose="020B0609020204030204" pitchFamily="49" charset="0"/>
              </a:rPr>
              <a:t>1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611560" y="2852936"/>
            <a:ext cx="144016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277180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13184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971600" y="2924944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2F86D2"/>
                </a:solidFill>
                <a:latin typeface="Consolas" panose="020B0609020204030204" pitchFamily="49" charset="0"/>
              </a:rPr>
              <a:t>a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>
                <a:solidFill>
                  <a:srgbClr val="174781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]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2051720" y="2852936"/>
            <a:ext cx="144016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2440625" y="2924944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2F86D2"/>
                </a:solidFill>
                <a:latin typeface="Consolas" panose="020B0609020204030204" pitchFamily="49" charset="0"/>
              </a:rPr>
              <a:t>a</a:t>
            </a:r>
            <a:r>
              <a:rPr lang="en-US" altLang="ja-JP" dirty="0" smtClean="0">
                <a:solidFill>
                  <a:srgbClr val="236EBF"/>
                </a:solidFill>
                <a:latin typeface="Consolas" panose="020B0609020204030204" pitchFamily="49" charset="0"/>
              </a:rPr>
              <a:t>[1]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49188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385192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421196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572000" y="1988840"/>
            <a:ext cx="3600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3491880" y="2852936"/>
            <a:ext cx="144016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3880785" y="2924944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2F86D2"/>
                </a:solidFill>
                <a:latin typeface="Consolas" panose="020B0609020204030204" pitchFamily="49" charset="0"/>
              </a:rPr>
              <a:t>a</a:t>
            </a:r>
            <a:r>
              <a:rPr lang="en-US" altLang="ja-JP" dirty="0" smtClean="0">
                <a:solidFill>
                  <a:srgbClr val="236EBF"/>
                </a:solidFill>
                <a:latin typeface="Consolas" panose="020B0609020204030204" pitchFamily="49" charset="0"/>
              </a:rPr>
              <a:t>[2]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907704" y="332656"/>
            <a:ext cx="252028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 </a:t>
            </a:r>
            <a:r>
              <a:rPr lang="en-US" altLang="ja-JP" dirty="0">
                <a:solidFill>
                  <a:srgbClr val="0991B6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2F86D2"/>
                </a:solidFill>
                <a:latin typeface="Consolas" panose="020B0609020204030204" pitchFamily="49" charset="0"/>
              </a:rPr>
              <a:t>a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>
                <a:solidFill>
                  <a:srgbClr val="174781"/>
                </a:solidFill>
                <a:latin typeface="Consolas" panose="020B0609020204030204" pitchFamily="49" charset="0"/>
              </a:rPr>
              <a:t>10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 </a:t>
            </a:r>
            <a:r>
              <a:rPr lang="en-US" altLang="ja-JP" dirty="0">
                <a:solidFill>
                  <a:srgbClr val="0991B6"/>
                </a:solidFill>
                <a:latin typeface="Consolas" panose="020B0609020204030204" pitchFamily="49" charset="0"/>
              </a:rPr>
              <a:t>double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*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p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=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a;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3203848" y="1196752"/>
            <a:ext cx="936104" cy="4103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/>
          <p:cNvCxnSpPr>
            <a:stCxn id="31" idx="2"/>
          </p:cNvCxnSpPr>
          <p:nvPr/>
        </p:nvCxnSpPr>
        <p:spPr>
          <a:xfrm>
            <a:off x="3671900" y="160709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3275856" y="1196752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236EBF"/>
                </a:solidFill>
                <a:latin typeface="Consolas" panose="020B0609020204030204" pitchFamily="49" charset="0"/>
              </a:rPr>
              <a:t>p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7B30D0"/>
                </a:solidFill>
                <a:latin typeface="Consolas" panose="020B0609020204030204" pitchFamily="49" charset="0"/>
              </a:rPr>
              <a:t>+</a:t>
            </a:r>
            <a:r>
              <a:rPr lang="en-US" altLang="ja-JP" dirty="0">
                <a:solidFill>
                  <a:srgbClr val="236EBF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smtClean="0">
                <a:solidFill>
                  <a:srgbClr val="174781"/>
                </a:solidFill>
                <a:latin typeface="Consolas" panose="020B0609020204030204" pitchFamily="49" charset="0"/>
              </a:rPr>
              <a:t>2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080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BD4AE7A-F60C-594D-8B62-D6FB4CF0D341}"/>
              </a:ext>
            </a:extLst>
          </p:cNvPr>
          <p:cNvSpPr/>
          <p:nvPr/>
        </p:nvSpPr>
        <p:spPr>
          <a:xfrm>
            <a:off x="1331640" y="206084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6448C91-07FD-9744-BC11-E04BA2B92864}"/>
              </a:ext>
            </a:extLst>
          </p:cNvPr>
          <p:cNvSpPr/>
          <p:nvPr/>
        </p:nvSpPr>
        <p:spPr>
          <a:xfrm>
            <a:off x="1331640" y="242088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502AF2-7E06-4B40-B34C-88C614450B91}"/>
              </a:ext>
            </a:extLst>
          </p:cNvPr>
          <p:cNvSpPr/>
          <p:nvPr/>
        </p:nvSpPr>
        <p:spPr>
          <a:xfrm>
            <a:off x="1331640" y="278092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FC0180E-EDCC-8B40-8B3A-6DEB7DBEBF21}"/>
              </a:ext>
            </a:extLst>
          </p:cNvPr>
          <p:cNvSpPr txBox="1"/>
          <p:nvPr/>
        </p:nvSpPr>
        <p:spPr>
          <a:xfrm>
            <a:off x="2771800" y="206084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AB1EC47-6ECB-1840-B387-74586931DFD2}"/>
              </a:ext>
            </a:extLst>
          </p:cNvPr>
          <p:cNvSpPr txBox="1"/>
          <p:nvPr/>
        </p:nvSpPr>
        <p:spPr>
          <a:xfrm>
            <a:off x="2771800" y="242088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BD32814-D571-484E-BC3E-8573104E26A6}"/>
              </a:ext>
            </a:extLst>
          </p:cNvPr>
          <p:cNvSpPr txBox="1"/>
          <p:nvPr/>
        </p:nvSpPr>
        <p:spPr>
          <a:xfrm>
            <a:off x="2771800" y="278092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4" name="1 つの角を切り取った四角形 13">
            <a:extLst>
              <a:ext uri="{FF2B5EF4-FFF2-40B4-BE49-F238E27FC236}">
                <a16:creationId xmlns:a16="http://schemas.microsoft.com/office/drawing/2014/main" id="{007CDF2D-0EAA-EC47-B9C1-920A151CDBA6}"/>
              </a:ext>
            </a:extLst>
          </p:cNvPr>
          <p:cNvSpPr/>
          <p:nvPr/>
        </p:nvSpPr>
        <p:spPr>
          <a:xfrm>
            <a:off x="179512" y="209685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15" name="1 つの角を切り取った四角形 14">
            <a:extLst>
              <a:ext uri="{FF2B5EF4-FFF2-40B4-BE49-F238E27FC236}">
                <a16:creationId xmlns:a16="http://schemas.microsoft.com/office/drawing/2014/main" id="{B559901E-6B98-064A-B1BB-814123481155}"/>
              </a:ext>
            </a:extLst>
          </p:cNvPr>
          <p:cNvSpPr/>
          <p:nvPr/>
        </p:nvSpPr>
        <p:spPr>
          <a:xfrm>
            <a:off x="179512" y="245689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A56B340-0773-9446-BFE7-524FB0E48B32}"/>
              </a:ext>
            </a:extLst>
          </p:cNvPr>
          <p:cNvCxnSpPr>
            <a:stCxn id="14" idx="0"/>
            <a:endCxn id="2" idx="1"/>
          </p:cNvCxnSpPr>
          <p:nvPr/>
        </p:nvCxnSpPr>
        <p:spPr>
          <a:xfrm>
            <a:off x="1043608" y="22408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85DE1DD-FEC1-384C-A7DD-64F8961D2732}"/>
              </a:ext>
            </a:extLst>
          </p:cNvPr>
          <p:cNvCxnSpPr>
            <a:cxnSpLocks/>
            <a:stCxn id="15" idx="0"/>
            <a:endCxn id="3" idx="1"/>
          </p:cNvCxnSpPr>
          <p:nvPr/>
        </p:nvCxnSpPr>
        <p:spPr>
          <a:xfrm>
            <a:off x="1043608" y="260090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4002311-CA67-2242-8123-B6F2B1A34767}"/>
              </a:ext>
            </a:extLst>
          </p:cNvPr>
          <p:cNvSpPr/>
          <p:nvPr/>
        </p:nvSpPr>
        <p:spPr>
          <a:xfrm>
            <a:off x="827584" y="1268760"/>
            <a:ext cx="129614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0E3509D-E92B-D84F-8F10-5A51BD392FE5}"/>
              </a:ext>
            </a:extLst>
          </p:cNvPr>
          <p:cNvSpPr/>
          <p:nvPr/>
        </p:nvSpPr>
        <p:spPr>
          <a:xfrm>
            <a:off x="5364088" y="476672"/>
            <a:ext cx="151216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 = a + b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56DE0E0-8FD2-2647-AC3D-E902B6D82BA1}"/>
              </a:ext>
            </a:extLst>
          </p:cNvPr>
          <p:cNvSpPr/>
          <p:nvPr/>
        </p:nvSpPr>
        <p:spPr>
          <a:xfrm>
            <a:off x="5364088" y="119675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29D8138-D2F4-5A4F-885C-053B7FC7F51F}"/>
              </a:ext>
            </a:extLst>
          </p:cNvPr>
          <p:cNvSpPr/>
          <p:nvPr/>
        </p:nvSpPr>
        <p:spPr>
          <a:xfrm>
            <a:off x="5364088" y="155679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5DE2E29-FEC5-5244-8D7A-0A905435CF27}"/>
              </a:ext>
            </a:extLst>
          </p:cNvPr>
          <p:cNvSpPr/>
          <p:nvPr/>
        </p:nvSpPr>
        <p:spPr>
          <a:xfrm>
            <a:off x="5364088" y="191683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30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56A5E38-FA6E-3641-90D4-68ED7C91F0FA}"/>
              </a:ext>
            </a:extLst>
          </p:cNvPr>
          <p:cNvSpPr txBox="1"/>
          <p:nvPr/>
        </p:nvSpPr>
        <p:spPr>
          <a:xfrm>
            <a:off x="6804248" y="119675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7C62149-7FD9-FF46-BC44-8B42B1596B3C}"/>
              </a:ext>
            </a:extLst>
          </p:cNvPr>
          <p:cNvSpPr txBox="1"/>
          <p:nvPr/>
        </p:nvSpPr>
        <p:spPr>
          <a:xfrm>
            <a:off x="6804248" y="155679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1EF90F6-E88A-DE46-9FAD-575AEFB814BF}"/>
              </a:ext>
            </a:extLst>
          </p:cNvPr>
          <p:cNvSpPr txBox="1"/>
          <p:nvPr/>
        </p:nvSpPr>
        <p:spPr>
          <a:xfrm>
            <a:off x="6804248" y="191683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8" name="1 つの角を切り取った四角形 37">
            <a:extLst>
              <a:ext uri="{FF2B5EF4-FFF2-40B4-BE49-F238E27FC236}">
                <a16:creationId xmlns:a16="http://schemas.microsoft.com/office/drawing/2014/main" id="{098A3B99-5EBC-564C-8F4A-B4CAA732068D}"/>
              </a:ext>
            </a:extLst>
          </p:cNvPr>
          <p:cNvSpPr/>
          <p:nvPr/>
        </p:nvSpPr>
        <p:spPr>
          <a:xfrm>
            <a:off x="4211960" y="1232756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39" name="1 つの角を切り取った四角形 38">
            <a:extLst>
              <a:ext uri="{FF2B5EF4-FFF2-40B4-BE49-F238E27FC236}">
                <a16:creationId xmlns:a16="http://schemas.microsoft.com/office/drawing/2014/main" id="{D2CD6298-3CDD-FD42-A662-3DD2FBAB637C}"/>
              </a:ext>
            </a:extLst>
          </p:cNvPr>
          <p:cNvSpPr/>
          <p:nvPr/>
        </p:nvSpPr>
        <p:spPr>
          <a:xfrm>
            <a:off x="4211960" y="1592796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D894221-2B47-E543-B665-D020D6C6D227}"/>
              </a:ext>
            </a:extLst>
          </p:cNvPr>
          <p:cNvCxnSpPr>
            <a:stCxn id="38" idx="0"/>
            <a:endCxn id="26" idx="1"/>
          </p:cNvCxnSpPr>
          <p:nvPr/>
        </p:nvCxnSpPr>
        <p:spPr>
          <a:xfrm>
            <a:off x="5076056" y="137677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E7B38831-E706-A94B-B919-E98DDBB6E136}"/>
              </a:ext>
            </a:extLst>
          </p:cNvPr>
          <p:cNvCxnSpPr>
            <a:cxnSpLocks/>
            <a:stCxn id="39" idx="0"/>
            <a:endCxn id="27" idx="1"/>
          </p:cNvCxnSpPr>
          <p:nvPr/>
        </p:nvCxnSpPr>
        <p:spPr>
          <a:xfrm>
            <a:off x="5076056" y="173681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E06F0334-378C-1141-B81E-DA5D1971C709}"/>
              </a:ext>
            </a:extLst>
          </p:cNvPr>
          <p:cNvSpPr/>
          <p:nvPr/>
        </p:nvSpPr>
        <p:spPr>
          <a:xfrm>
            <a:off x="5364088" y="2564904"/>
            <a:ext cx="151216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a + b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6194432-BB80-D04D-8788-8AF9E98C2DEF}"/>
              </a:ext>
            </a:extLst>
          </p:cNvPr>
          <p:cNvSpPr/>
          <p:nvPr/>
        </p:nvSpPr>
        <p:spPr>
          <a:xfrm>
            <a:off x="5364088" y="32849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30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559FB088-5201-134A-9989-C61BDEE8670C}"/>
              </a:ext>
            </a:extLst>
          </p:cNvPr>
          <p:cNvSpPr/>
          <p:nvPr/>
        </p:nvSpPr>
        <p:spPr>
          <a:xfrm>
            <a:off x="5364088" y="36450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A029912-8402-D442-A2AA-94670917CCE0}"/>
              </a:ext>
            </a:extLst>
          </p:cNvPr>
          <p:cNvSpPr/>
          <p:nvPr/>
        </p:nvSpPr>
        <p:spPr>
          <a:xfrm>
            <a:off x="5364088" y="400506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D11E5B9-784E-3C43-B0F6-246744652622}"/>
              </a:ext>
            </a:extLst>
          </p:cNvPr>
          <p:cNvSpPr txBox="1"/>
          <p:nvPr/>
        </p:nvSpPr>
        <p:spPr>
          <a:xfrm>
            <a:off x="6804248" y="328498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EA24516-1C23-4343-96DA-F7456CF4072D}"/>
              </a:ext>
            </a:extLst>
          </p:cNvPr>
          <p:cNvSpPr txBox="1"/>
          <p:nvPr/>
        </p:nvSpPr>
        <p:spPr>
          <a:xfrm>
            <a:off x="6804248" y="36450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880C320-2660-0347-962B-8A3867A8DAE3}"/>
              </a:ext>
            </a:extLst>
          </p:cNvPr>
          <p:cNvSpPr txBox="1"/>
          <p:nvPr/>
        </p:nvSpPr>
        <p:spPr>
          <a:xfrm>
            <a:off x="6804248" y="400506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55" name="1 つの角を切り取った四角形 54">
            <a:extLst>
              <a:ext uri="{FF2B5EF4-FFF2-40B4-BE49-F238E27FC236}">
                <a16:creationId xmlns:a16="http://schemas.microsoft.com/office/drawing/2014/main" id="{754ACFCA-ACF6-C148-8ECB-695926E5158A}"/>
              </a:ext>
            </a:extLst>
          </p:cNvPr>
          <p:cNvSpPr/>
          <p:nvPr/>
        </p:nvSpPr>
        <p:spPr>
          <a:xfrm>
            <a:off x="4211960" y="33209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56" name="1 つの角を切り取った四角形 55">
            <a:extLst>
              <a:ext uri="{FF2B5EF4-FFF2-40B4-BE49-F238E27FC236}">
                <a16:creationId xmlns:a16="http://schemas.microsoft.com/office/drawing/2014/main" id="{C03716EB-EB01-E341-ADAB-94D3E031B2A4}"/>
              </a:ext>
            </a:extLst>
          </p:cNvPr>
          <p:cNvSpPr/>
          <p:nvPr/>
        </p:nvSpPr>
        <p:spPr>
          <a:xfrm>
            <a:off x="4211960" y="368102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A3415B5E-BBD1-7145-A733-6503FD145441}"/>
              </a:ext>
            </a:extLst>
          </p:cNvPr>
          <p:cNvCxnSpPr>
            <a:stCxn id="55" idx="0"/>
            <a:endCxn id="43" idx="1"/>
          </p:cNvCxnSpPr>
          <p:nvPr/>
        </p:nvCxnSpPr>
        <p:spPr>
          <a:xfrm>
            <a:off x="5076056" y="34650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46A7F411-14A3-EF47-B135-2DF623042CAC}"/>
              </a:ext>
            </a:extLst>
          </p:cNvPr>
          <p:cNvCxnSpPr>
            <a:cxnSpLocks/>
            <a:stCxn id="56" idx="0"/>
            <a:endCxn id="44" idx="1"/>
          </p:cNvCxnSpPr>
          <p:nvPr/>
        </p:nvCxnSpPr>
        <p:spPr>
          <a:xfrm>
            <a:off x="5076056" y="38250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1 つの角を切り取った四角形 60">
            <a:extLst>
              <a:ext uri="{FF2B5EF4-FFF2-40B4-BE49-F238E27FC236}">
                <a16:creationId xmlns:a16="http://schemas.microsoft.com/office/drawing/2014/main" id="{626E90B5-DA84-AB49-9EF4-D1E8324EFACB}"/>
              </a:ext>
            </a:extLst>
          </p:cNvPr>
          <p:cNvSpPr/>
          <p:nvPr/>
        </p:nvSpPr>
        <p:spPr>
          <a:xfrm>
            <a:off x="4211960" y="1988840"/>
            <a:ext cx="864096" cy="288032"/>
          </a:xfrm>
          <a:prstGeom prst="snip1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rgbClr val="FF0000"/>
                </a:solidFill>
              </a:rPr>
              <a:t>c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A4BEB851-9083-4C4A-86A9-2B1E4F78B994}"/>
              </a:ext>
            </a:extLst>
          </p:cNvPr>
          <p:cNvCxnSpPr>
            <a:cxnSpLocks/>
            <a:stCxn id="61" idx="0"/>
          </p:cNvCxnSpPr>
          <p:nvPr/>
        </p:nvCxnSpPr>
        <p:spPr>
          <a:xfrm>
            <a:off x="5076056" y="2132856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右矢印 62">
            <a:extLst>
              <a:ext uri="{FF2B5EF4-FFF2-40B4-BE49-F238E27FC236}">
                <a16:creationId xmlns:a16="http://schemas.microsoft.com/office/drawing/2014/main" id="{75EDCAAD-63B3-7C49-82BD-074358DC33A3}"/>
              </a:ext>
            </a:extLst>
          </p:cNvPr>
          <p:cNvSpPr/>
          <p:nvPr/>
        </p:nvSpPr>
        <p:spPr>
          <a:xfrm rot="20700000">
            <a:off x="3595028" y="1670485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右矢印 63">
            <a:extLst>
              <a:ext uri="{FF2B5EF4-FFF2-40B4-BE49-F238E27FC236}">
                <a16:creationId xmlns:a16="http://schemas.microsoft.com/office/drawing/2014/main" id="{C797DB0C-3E10-094A-9E6B-64323C3F3933}"/>
              </a:ext>
            </a:extLst>
          </p:cNvPr>
          <p:cNvSpPr/>
          <p:nvPr/>
        </p:nvSpPr>
        <p:spPr>
          <a:xfrm rot="1800000">
            <a:off x="3539771" y="2995659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766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207</Words>
  <Application>Microsoft Office PowerPoint</Application>
  <PresentationFormat>画面に合わせる (4:3)</PresentationFormat>
  <Paragraphs>98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Menlo</vt:lpstr>
      <vt:lpstr>游ゴシック</vt:lpstr>
      <vt:lpstr>Arial</vt:lpstr>
      <vt:lpstr>Calibri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45</cp:revision>
  <dcterms:created xsi:type="dcterms:W3CDTF">2019-01-02T05:23:01Z</dcterms:created>
  <dcterms:modified xsi:type="dcterms:W3CDTF">2020-06-28T08:05:45Z</dcterms:modified>
</cp:coreProperties>
</file>