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85" r:id="rId6"/>
    <p:sldId id="259" r:id="rId7"/>
    <p:sldId id="284" r:id="rId8"/>
    <p:sldId id="260" r:id="rId9"/>
    <p:sldId id="261" r:id="rId10"/>
    <p:sldId id="287" r:id="rId11"/>
    <p:sldId id="288" r:id="rId12"/>
    <p:sldId id="282" r:id="rId13"/>
    <p:sldId id="283" r:id="rId14"/>
    <p:sldId id="289" r:id="rId15"/>
    <p:sldId id="270" r:id="rId16"/>
    <p:sldId id="262" r:id="rId17"/>
    <p:sldId id="271" r:id="rId18"/>
    <p:sldId id="272" r:id="rId19"/>
    <p:sldId id="277" r:id="rId20"/>
    <p:sldId id="273" r:id="rId21"/>
    <p:sldId id="274" r:id="rId22"/>
    <p:sldId id="281" r:id="rId23"/>
    <p:sldId id="275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FD86C6-8193-4F2B-8B48-0233EB06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7B63A4-4BCC-4D99-99E4-07245A44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19D80A-038A-4BF1-BA10-5462EAF8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E0D02E0-B25E-413E-86E5-DFB0FC88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F9EFD1-3349-4C56-A083-6408AA40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9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0A8514-8FA5-4758-9BB8-DDDDABC5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2D7B036-3D18-48FD-AA7E-13F96824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5B59F5-F94D-4E8B-8A7F-9E723AFD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3FBA5B-D9DE-4996-8401-1B65093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80130B-BAB9-4322-AD17-29AB78BB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07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7EC7C09-7D8F-421B-83F1-66FAE47D3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529DAD4-56D0-4E9C-BAE3-47026CC8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EAB88F-58A1-4294-9C88-81FC50B8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618028E-36FE-45F1-B096-CA25011F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0C7C229-699E-4D5B-AD82-F0C05772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36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0ECFDF-12BE-4E4D-9E63-ACAFC8F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FCF9C62-81DE-4C90-A055-8692C52F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38546BA-0BCB-4030-8014-2B678201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82F5D3-A316-44CF-9606-9912B804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AA5A1C-036C-42F9-A267-6EA7F0D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296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954712-23E2-439B-8876-7FC8F6CC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3DA54F-680B-4438-93F0-9C76DED9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BDEDF4-5644-4C05-9734-F3F67E79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67FA2E-6B12-41B1-B362-0EEE4BC1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824596-0FFF-433F-BF51-38F4115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52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991552-ACFD-41D1-94B4-CBA95BC4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F02B07-4D5D-49FC-B1A8-D568C22EC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BF7208F-39E9-419A-9103-D91B70CBD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30622CC-4E71-40E1-B2C1-5E4AC6F8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1B8EC5-E5FC-4C35-9443-7A192FF4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15F0A30-E42D-4614-8034-9D2AA244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680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690567-A057-432A-AC8D-21205643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4719527-DC81-4CEA-A955-7764F785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8489474-1E86-4356-AC6C-C1285247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00BDAA7-1BCC-4A01-AF94-B45E6389E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443E930-CA11-4C8B-8C88-CE839224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FA145D1-7303-408B-B136-A18DF304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BB257F-23CF-4F90-8289-A3CA875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E9EA0CF-6BED-4489-AAD2-5D2548E8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640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A796C9-DDA2-421F-8358-1013650E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51EE75C-F378-4111-8B32-2BD5245C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E256A19-57AE-44EC-8C6A-205370E2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265401D-8B90-4E9D-9686-F4702A22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5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3F3413D-9924-4F87-980B-6D788717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3A9DFD9-649D-433B-861A-E180FB3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727B950-4A0F-4EE7-8D9D-818737E5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47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484F3C-A247-4D5F-B488-05D1C176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909632-FAC4-489B-AB28-1896D0B5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901AD55-25CF-4427-BA98-ED41C0501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9A69F3E-2D61-4B2E-9413-839E5D87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E11858D-C0BB-4315-840E-8E471045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0705FDB-C045-489D-A69F-C6A0202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99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F69354-2953-4E94-94BF-DE84EB93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07CE7AA-444E-43C0-9CB5-8DE2D388E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785D88-FA26-4F1C-BD54-F249F9BD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663FFA4-4CBA-4712-85C0-019D4B56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586C45D-84A7-497C-83E9-70319643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C159610-C85E-43B2-B7CD-BDE40CDA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757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73D9F98-0E41-4672-B4B4-4EB54D09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9CE4886-5C33-4DD5-BF23-AA7EDA73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A70D28-F9A8-4E22-AD6A-1D792588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B404-22F3-4B9F-9621-50C3DE54EA1B}" type="datetimeFigureOut">
              <a:rPr lang="sv-SE" smtClean="0"/>
              <a:t>2019-05-19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7A1E2B-CE36-41C2-A7E8-F3A69EA8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9072E2-C5BD-4F86-B3E9-33EF67E6F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435A-8B9F-4C1F-B3A6-0AEED18E11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578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furhoff/exjob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45C3AA-07B7-412F-A4B8-49B0BDDAC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VT19 och framåt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C6DD4E7-A0DF-4F89-B713-5704E644B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Hampus Pukitis Furhoff</a:t>
            </a:r>
          </a:p>
          <a:p>
            <a:r>
              <a:rPr lang="sv-SE" dirty="0"/>
              <a:t>20 Maj 2019</a:t>
            </a:r>
          </a:p>
        </p:txBody>
      </p:sp>
    </p:spTree>
    <p:extLst>
      <p:ext uri="{BB962C8B-B14F-4D97-AF65-F5344CB8AC3E}">
        <p14:creationId xmlns:p14="http://schemas.microsoft.com/office/powerpoint/2010/main" val="102691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06E68C-3195-4896-8008-0BC67889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2779" cy="1325563"/>
          </a:xfrm>
        </p:spPr>
        <p:txBody>
          <a:bodyPr/>
          <a:lstStyle/>
          <a:p>
            <a:r>
              <a:rPr lang="sv-SE" dirty="0"/>
              <a:t>Exempel</a:t>
            </a:r>
          </a:p>
        </p:txBody>
      </p:sp>
      <p:pic>
        <p:nvPicPr>
          <p:cNvPr id="4" name="Platshållare för innehåll 6">
            <a:extLst>
              <a:ext uri="{FF2B5EF4-FFF2-40B4-BE49-F238E27FC236}">
                <a16:creationId xmlns:a16="http://schemas.microsoft.com/office/drawing/2014/main" id="{5021DE32-F74B-4CAE-8203-59B86B1C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5" y="3277843"/>
            <a:ext cx="6952811" cy="2899119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A23BD8C-CD7F-44F5-81F1-10C43570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4" y="383489"/>
            <a:ext cx="6952811" cy="28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5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59939C-D7AD-4D56-8A04-F93D805C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Simulator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0376314F-2EAE-43B6-85ED-6C75FA6E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E9CBA30C-5C58-42D5-AE3F-886EE7E5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BE1F9D-2387-47F8-8DD5-BEEFB65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71C693-986E-4127-AF9D-FCAFD222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Inom ramen för mitt examensarbete</a:t>
            </a:r>
          </a:p>
          <a:p>
            <a:pPr lvl="1"/>
            <a:r>
              <a:rPr lang="sv-SE" dirty="0"/>
              <a:t>Jämföra sökstrategier i simulator</a:t>
            </a:r>
          </a:p>
          <a:p>
            <a:pPr lvl="1"/>
            <a:r>
              <a:rPr lang="sv-SE" dirty="0"/>
              <a:t>Exjobbsrapport</a:t>
            </a:r>
          </a:p>
          <a:p>
            <a:r>
              <a:rPr lang="sv-SE" dirty="0"/>
              <a:t>Fortsättningsvis</a:t>
            </a:r>
          </a:p>
          <a:p>
            <a:pPr lvl="1"/>
            <a:r>
              <a:rPr lang="sv-SE" dirty="0"/>
              <a:t>Implementera i </a:t>
            </a:r>
            <a:r>
              <a:rPr lang="sv-SE" dirty="0" err="1"/>
              <a:t>LoLo</a:t>
            </a:r>
            <a:endParaRPr lang="sv-SE" dirty="0"/>
          </a:p>
          <a:p>
            <a:pPr lvl="1"/>
            <a:r>
              <a:rPr lang="sv-SE" dirty="0"/>
              <a:t>Kostnadsfunktioner + Förhindra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coverage</a:t>
            </a:r>
            <a:endParaRPr lang="sv-SE" dirty="0"/>
          </a:p>
          <a:p>
            <a:pPr lvl="1"/>
            <a:r>
              <a:rPr lang="sv-SE" dirty="0"/>
              <a:t>Sektoriellt sök</a:t>
            </a:r>
          </a:p>
          <a:p>
            <a:pPr lvl="1"/>
            <a:r>
              <a:rPr lang="sv-SE" dirty="0"/>
              <a:t>Evolutionära metoder</a:t>
            </a:r>
          </a:p>
          <a:p>
            <a:pPr lvl="1"/>
            <a:r>
              <a:rPr lang="sv-SE" dirty="0"/>
              <a:t>Artikel: Teori → Praktik</a:t>
            </a:r>
          </a:p>
        </p:txBody>
      </p:sp>
    </p:spTree>
    <p:extLst>
      <p:ext uri="{BB962C8B-B14F-4D97-AF65-F5344CB8AC3E}">
        <p14:creationId xmlns:p14="http://schemas.microsoft.com/office/powerpoint/2010/main" val="355436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3CD0D6-CD7E-4211-9615-D13A16A6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Tack för mig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5CE70A-F077-49A3-BD28-28B29DEF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13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5D6F0C-85EA-4092-A6D2-62A3B56B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Simulatordata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56E3C6D-7D2E-479C-B37A-00C1091A1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254" y="1553861"/>
            <a:ext cx="7133492" cy="49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7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4ACBD5-5D95-4D99-9D18-2F606DE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Sensormodell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6531A4-1C31-4BD4-B83B-19622C13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4493" cy="4351338"/>
          </a:xfrm>
        </p:spPr>
        <p:txBody>
          <a:bodyPr/>
          <a:lstStyle/>
          <a:p>
            <a:r>
              <a:rPr lang="sv-SE" dirty="0"/>
              <a:t>Har ett </a:t>
            </a:r>
            <a:r>
              <a:rPr lang="sv-SE" dirty="0" err="1"/>
              <a:t>range</a:t>
            </a:r>
            <a:r>
              <a:rPr lang="sv-SE" dirty="0"/>
              <a:t> där vi har 100% sannolikhet för att vi inte får </a:t>
            </a:r>
            <a:r>
              <a:rPr lang="sv-SE" dirty="0" err="1"/>
              <a:t>false</a:t>
            </a:r>
            <a:r>
              <a:rPr lang="sv-SE" dirty="0"/>
              <a:t> negatives</a:t>
            </a:r>
          </a:p>
          <a:p>
            <a:r>
              <a:rPr lang="sv-SE" dirty="0"/>
              <a:t>Inga </a:t>
            </a:r>
            <a:r>
              <a:rPr lang="sv-SE" dirty="0" err="1"/>
              <a:t>false</a:t>
            </a:r>
            <a:r>
              <a:rPr lang="sv-SE" dirty="0"/>
              <a:t> positives</a:t>
            </a:r>
          </a:p>
          <a:p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40BD0157-390D-41AA-8F67-E02D8FC2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11126"/>
            <a:ext cx="7033846" cy="53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2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62BEF4-49CE-4C82-9ED8-C845AA8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Täcka området genom att åka i spiral</a:t>
            </a:r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02EA38E6-DE9E-4F2B-BED8-C970A0F2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528" y="1825625"/>
            <a:ext cx="103689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0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33BF716-DEC1-44C2-9790-98EBD6FC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6" y="2801812"/>
            <a:ext cx="9210748" cy="3849642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8E8E760-A7B0-46EC-A243-B6ED081F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Gå till lokalt bästa stället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B77BBE-1B7F-4552-B327-D2319B09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dirty="0"/>
              <a:t>Variant ett</a:t>
            </a:r>
          </a:p>
          <a:p>
            <a:pPr lvl="1"/>
            <a:r>
              <a:rPr lang="sv-SE" dirty="0"/>
              <a:t>Cellstorlek matchar sensorns </a:t>
            </a:r>
            <a:r>
              <a:rPr lang="sv-SE" dirty="0" err="1"/>
              <a:t>range</a:t>
            </a:r>
            <a:endParaRPr lang="sv-SE" dirty="0"/>
          </a:p>
          <a:p>
            <a:pPr lvl="1"/>
            <a:r>
              <a:rPr lang="sv-SE" dirty="0"/>
              <a:t>Gå alltid till bästa granne</a:t>
            </a:r>
          </a:p>
        </p:txBody>
      </p:sp>
    </p:spTree>
    <p:extLst>
      <p:ext uri="{BB962C8B-B14F-4D97-AF65-F5344CB8AC3E}">
        <p14:creationId xmlns:p14="http://schemas.microsoft.com/office/powerpoint/2010/main" val="197306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1C8D9C44-E8E5-42A8-9B3C-1B16C3E9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1" y="3086512"/>
            <a:ext cx="8863598" cy="3662976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8E8E760-A7B0-46EC-A243-B6ED081F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Gå till lokalt bästa stället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B77BBE-1B7F-4552-B327-D2319B09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dirty="0"/>
              <a:t>Variant två</a:t>
            </a:r>
          </a:p>
          <a:p>
            <a:pPr lvl="1"/>
            <a:r>
              <a:rPr lang="sv-SE" dirty="0"/>
              <a:t>Cellstorlek oberoende av </a:t>
            </a:r>
            <a:r>
              <a:rPr lang="sv-SE" dirty="0" err="1"/>
              <a:t>sensorrange</a:t>
            </a:r>
            <a:endParaRPr lang="sv-SE" dirty="0"/>
          </a:p>
          <a:p>
            <a:pPr lvl="1"/>
            <a:r>
              <a:rPr lang="sv-SE" dirty="0"/>
              <a:t>Gå alltid till cell i närområdet med högst sannolikhet</a:t>
            </a:r>
          </a:p>
        </p:txBody>
      </p:sp>
    </p:spTree>
    <p:extLst>
      <p:ext uri="{BB962C8B-B14F-4D97-AF65-F5344CB8AC3E}">
        <p14:creationId xmlns:p14="http://schemas.microsoft.com/office/powerpoint/2010/main" val="394533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05422C-D547-4971-A534-DC686920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Nackdelar med att bara kolla lokalt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8D93C-8144-4A5C-8E1F-B77C8EA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418" cy="4351338"/>
          </a:xfrm>
        </p:spPr>
        <p:txBody>
          <a:bodyPr/>
          <a:lstStyle/>
          <a:p>
            <a:r>
              <a:rPr lang="sv-SE" dirty="0"/>
              <a:t>Möjligt att man dras mot ett lokalt optima</a:t>
            </a:r>
          </a:p>
          <a:p>
            <a:r>
              <a:rPr lang="sv-SE" dirty="0"/>
              <a:t>Man betraktar endast en del av all tillgänglig information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829BEB7-E202-4450-8D39-87CA6D3E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2692"/>
            <a:ext cx="5057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BFC961C0-139A-44F0-90A5-7651CEF3F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14154" b="19385"/>
          <a:stretch/>
        </p:blipFill>
        <p:spPr>
          <a:xfrm>
            <a:off x="6799598" y="320534"/>
            <a:ext cx="4503713" cy="4557932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E066CE40-48F9-4335-83F6-A8C651E0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   m mig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C8A716-C9B5-49F2-AC63-7F1AF1EF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1782" cy="4351338"/>
          </a:xfrm>
        </p:spPr>
        <p:txBody>
          <a:bodyPr/>
          <a:lstStyle/>
          <a:p>
            <a:r>
              <a:rPr lang="sv-SE" dirty="0"/>
              <a:t>Från Stockholm</a:t>
            </a:r>
          </a:p>
          <a:p>
            <a:r>
              <a:rPr lang="sv-SE" dirty="0"/>
              <a:t>Högskoleingenjör i datateknik</a:t>
            </a:r>
          </a:p>
          <a:p>
            <a:r>
              <a:rPr lang="sv-SE" dirty="0" err="1"/>
              <a:t>Kexjobb</a:t>
            </a:r>
            <a:r>
              <a:rPr lang="sv-SE" dirty="0"/>
              <a:t> hos </a:t>
            </a:r>
            <a:r>
              <a:rPr lang="sv-SE" dirty="0" err="1"/>
              <a:t>SMaRC</a:t>
            </a:r>
            <a:endParaRPr lang="sv-SE" dirty="0"/>
          </a:p>
          <a:p>
            <a:endParaRPr lang="sv-SE" dirty="0"/>
          </a:p>
        </p:txBody>
      </p:sp>
      <p:pic>
        <p:nvPicPr>
          <p:cNvPr id="1030" name="Picture 6" descr="Bildresultat fÃ¶r hammarby">
            <a:extLst>
              <a:ext uri="{FF2B5EF4-FFF2-40B4-BE49-F238E27FC236}">
                <a16:creationId xmlns:a16="http://schemas.microsoft.com/office/drawing/2014/main" id="{E6C48004-9DF2-4F5F-8E79-DA87618F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9" y="760583"/>
            <a:ext cx="424409" cy="4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resultat fÃ¶r stena jutlandica">
            <a:extLst>
              <a:ext uri="{FF2B5EF4-FFF2-40B4-BE49-F238E27FC236}">
                <a16:creationId xmlns:a16="http://schemas.microsoft.com/office/drawing/2014/main" id="{04F23066-9C18-46EC-94F4-B112F3C3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415" y="4227583"/>
            <a:ext cx="3464825" cy="23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72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C8F6AF-69D1-4C6F-8888-FE53EB0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Gå till globalt bästa stället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A2AC1-51AE-4C2C-898B-9F71C0F7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man för varje tidssteg uppdaterar sannolikheterna i cellerna så vill man inte </a:t>
            </a:r>
            <a:r>
              <a:rPr lang="sv-SE" dirty="0" err="1"/>
              <a:t>loopa</a:t>
            </a:r>
            <a:r>
              <a:rPr lang="sv-SE" dirty="0"/>
              <a:t> igenom hela matrisen för att hitta det maximala värdet</a:t>
            </a:r>
          </a:p>
          <a:p>
            <a:r>
              <a:rPr lang="sv-SE" dirty="0"/>
              <a:t>Lösning: Bygg ett </a:t>
            </a:r>
            <a:r>
              <a:rPr lang="sv-SE" dirty="0" err="1"/>
              <a:t>Quadtree</a:t>
            </a:r>
            <a:r>
              <a:rPr lang="sv-SE" dirty="0"/>
              <a:t> ovanpå</a:t>
            </a:r>
          </a:p>
        </p:txBody>
      </p:sp>
    </p:spTree>
    <p:extLst>
      <p:ext uri="{BB962C8B-B14F-4D97-AF65-F5344CB8AC3E}">
        <p14:creationId xmlns:p14="http://schemas.microsoft.com/office/powerpoint/2010/main" val="39454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93FBAE-28A5-4D79-ABFF-9E07B04E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Quadtree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E0228F-5275-49CF-94F3-ACF67072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9542" cy="4351338"/>
          </a:xfrm>
        </p:spPr>
        <p:txBody>
          <a:bodyPr/>
          <a:lstStyle/>
          <a:p>
            <a:r>
              <a:rPr lang="sv-SE" dirty="0"/>
              <a:t>En trädstruktur för att snabbt få fram data om det underliggande området.</a:t>
            </a:r>
          </a:p>
          <a:p>
            <a:r>
              <a:rPr lang="sv-SE" dirty="0"/>
              <a:t>Gör det möjligt att alltid styra mot den cell med högst sannolikhetsvärde utan att få en för hög tidskomplexitet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6B1DCEA-D47C-4B44-8F5F-C65F29BD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38" y="1825625"/>
            <a:ext cx="2809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9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D7697BF2-5958-4AC5-A0D3-E984DA30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76" y="2752906"/>
            <a:ext cx="9721648" cy="4105094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5017782D-E740-497B-A2B9-84BD2D31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Gå till globalt bästa stället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07F3C0-B90D-4493-8F40-17BD7DFA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Ingen risk att man dras mot ett lokalt optima</a:t>
            </a:r>
          </a:p>
          <a:p>
            <a:r>
              <a:rPr lang="sv-SE" dirty="0"/>
              <a:t>Stor risk att man får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coverage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95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5891A-8FEF-47CB-AF59-83F0D62B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Övrigt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C175C2-4572-43E8-9ABB-ABD2BB9D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NP-hårt</a:t>
            </a:r>
          </a:p>
          <a:p>
            <a:r>
              <a:rPr lang="sv-SE" dirty="0"/>
              <a:t>Finns en del litteratur om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Theory</a:t>
            </a:r>
            <a:r>
              <a:rPr lang="sv-SE" dirty="0"/>
              <a:t> men få artiklar som beskriver hur det har tillämpats i ett liknande scenario</a:t>
            </a:r>
          </a:p>
          <a:p>
            <a:r>
              <a:rPr lang="sv-SE" dirty="0">
                <a:hlinkClick r:id="rId2"/>
              </a:rPr>
              <a:t>https://github.com/hfurhoff/exjobb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918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A95383-57BA-435C-9439-2FE719AE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Problemformulering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227A262-D996-4F69-BE60-44D79C26D457}"/>
              </a:ext>
            </a:extLst>
          </p:cNvPr>
          <p:cNvSpPr/>
          <p:nvPr/>
        </p:nvSpPr>
        <p:spPr>
          <a:xfrm>
            <a:off x="1827461" y="1977351"/>
            <a:ext cx="1116036" cy="801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167DF82-63F5-4B13-944B-83F47DAFBD57}"/>
              </a:ext>
            </a:extLst>
          </p:cNvPr>
          <p:cNvSpPr txBox="1"/>
          <p:nvPr/>
        </p:nvSpPr>
        <p:spPr>
          <a:xfrm>
            <a:off x="6896739" y="5636525"/>
            <a:ext cx="4880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Navigatoriskt</a:t>
            </a:r>
            <a:r>
              <a:rPr lang="sv-SE" sz="2400" dirty="0"/>
              <a:t> fel som växer med tiden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95081C9-147A-479F-8CB7-98B1D60A4930}"/>
              </a:ext>
            </a:extLst>
          </p:cNvPr>
          <p:cNvSpPr txBox="1"/>
          <p:nvPr/>
        </p:nvSpPr>
        <p:spPr>
          <a:xfrm>
            <a:off x="295529" y="2913692"/>
            <a:ext cx="23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Dockningsstation</a:t>
            </a:r>
          </a:p>
        </p:txBody>
      </p: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A63E804C-E94A-4DB4-B6FB-2EB40E6C4C69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780057" y="2661780"/>
            <a:ext cx="4116684" cy="297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8760C4B2-AFD9-4907-B4A9-C4F739A0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420" b="90879" l="1430" r="988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27461" y="2248582"/>
            <a:ext cx="1030736" cy="291915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F1AF17C7-1071-4FBE-9DFC-E1B8AB20F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3" b="99413" l="4818" r="9957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080" y="1762548"/>
            <a:ext cx="1568595" cy="1145377"/>
          </a:xfrm>
          <a:prstGeom prst="rect">
            <a:avLst/>
          </a:prstGeom>
        </p:spPr>
      </p:pic>
      <p:pic>
        <p:nvPicPr>
          <p:cNvPr id="9" name="Bild 8" descr="Flagga">
            <a:extLst>
              <a:ext uri="{FF2B5EF4-FFF2-40B4-BE49-F238E27FC236}">
                <a16:creationId xmlns:a16="http://schemas.microsoft.com/office/drawing/2014/main" id="{35BAB635-7083-4CC4-8289-B329B2C02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187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9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A95383-57BA-435C-9439-2FE719AE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Problemformulering</a:t>
            </a:r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444795D9-96DB-4DED-84DF-BB08635A6A1D}"/>
              </a:ext>
            </a:extLst>
          </p:cNvPr>
          <p:cNvSpPr/>
          <p:nvPr/>
        </p:nvSpPr>
        <p:spPr>
          <a:xfrm>
            <a:off x="8448823" y="1116798"/>
            <a:ext cx="2904977" cy="2532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043C271D-2FEF-455F-A842-6F37F8AFA308}"/>
              </a:ext>
            </a:extLst>
          </p:cNvPr>
          <p:cNvSpPr txBox="1"/>
          <p:nvPr/>
        </p:nvSpPr>
        <p:spPr>
          <a:xfrm>
            <a:off x="295529" y="2913692"/>
            <a:ext cx="23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Dockningsstation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091F2DF-198A-49AC-B7A4-516E84426B59}"/>
              </a:ext>
            </a:extLst>
          </p:cNvPr>
          <p:cNvSpPr txBox="1"/>
          <p:nvPr/>
        </p:nvSpPr>
        <p:spPr>
          <a:xfrm>
            <a:off x="6896739" y="5636525"/>
            <a:ext cx="4880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Navigatoriskt</a:t>
            </a:r>
            <a:r>
              <a:rPr lang="sv-SE" sz="2400" dirty="0"/>
              <a:t> fel som växer med tiden</a:t>
            </a:r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80AD8CDB-A5A1-44BB-AA44-1A156E6412E2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8215952" y="3278153"/>
            <a:ext cx="658295" cy="220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9D170030-01EC-4D9A-B9CF-1E564FCD0F3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>
            <a:off x="2153725" y="2324236"/>
            <a:ext cx="7098573" cy="11731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>
            <a:extLst>
              <a:ext uri="{FF2B5EF4-FFF2-40B4-BE49-F238E27FC236}">
                <a16:creationId xmlns:a16="http://schemas.microsoft.com/office/drawing/2014/main" id="{780816F8-62D9-4253-82F0-63E345FC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420" b="90879" l="1430" r="988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52298" y="2295588"/>
            <a:ext cx="1030736" cy="291915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177F69FB-7676-41EB-8877-897D0BF3C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3" b="99413" l="4818" r="9957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30" y="1751547"/>
            <a:ext cx="1568595" cy="1145377"/>
          </a:xfrm>
          <a:prstGeom prst="rect">
            <a:avLst/>
          </a:prstGeom>
        </p:spPr>
      </p:pic>
      <p:pic>
        <p:nvPicPr>
          <p:cNvPr id="20" name="Bild 19" descr="Flagga">
            <a:extLst>
              <a:ext uri="{FF2B5EF4-FFF2-40B4-BE49-F238E27FC236}">
                <a16:creationId xmlns:a16="http://schemas.microsoft.com/office/drawing/2014/main" id="{14540EC1-B140-44BC-A879-FF5CBACEA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187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A95383-57BA-435C-9439-2FE719AE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Problemformulering</a:t>
            </a:r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444795D9-96DB-4DED-84DF-BB08635A6A1D}"/>
              </a:ext>
            </a:extLst>
          </p:cNvPr>
          <p:cNvSpPr/>
          <p:nvPr/>
        </p:nvSpPr>
        <p:spPr>
          <a:xfrm>
            <a:off x="6755642" y="491319"/>
            <a:ext cx="4361504" cy="4995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043C271D-2FEF-455F-A842-6F37F8AFA308}"/>
              </a:ext>
            </a:extLst>
          </p:cNvPr>
          <p:cNvSpPr txBox="1"/>
          <p:nvPr/>
        </p:nvSpPr>
        <p:spPr>
          <a:xfrm>
            <a:off x="295529" y="2913692"/>
            <a:ext cx="23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Dockningsstation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091F2DF-198A-49AC-B7A4-516E84426B59}"/>
              </a:ext>
            </a:extLst>
          </p:cNvPr>
          <p:cNvSpPr txBox="1"/>
          <p:nvPr/>
        </p:nvSpPr>
        <p:spPr>
          <a:xfrm>
            <a:off x="5219224" y="6181548"/>
            <a:ext cx="4880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Navigatoriskt</a:t>
            </a:r>
            <a:r>
              <a:rPr lang="sv-SE" sz="2400" dirty="0"/>
              <a:t> fel som växer med tiden</a:t>
            </a:r>
          </a:p>
        </p:txBody>
      </p:sp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81D87940-1491-46CB-AB9E-4D04C5A9A2C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45701" y="2218546"/>
            <a:ext cx="8053642" cy="13558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koppling 13">
            <a:extLst>
              <a:ext uri="{FF2B5EF4-FFF2-40B4-BE49-F238E27FC236}">
                <a16:creationId xmlns:a16="http://schemas.microsoft.com/office/drawing/2014/main" id="{A9A32CE3-490C-48D1-B790-4F91460CD0E9}"/>
              </a:ext>
            </a:extLst>
          </p:cNvPr>
          <p:cNvCxnSpPr>
            <a:cxnSpLocks/>
          </p:cNvCxnSpPr>
          <p:nvPr/>
        </p:nvCxnSpPr>
        <p:spPr>
          <a:xfrm flipV="1">
            <a:off x="9336798" y="2703155"/>
            <a:ext cx="957097" cy="3388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63B73C67-6B17-49F6-B640-469BA027F90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5875362" y="4754889"/>
            <a:ext cx="1519007" cy="129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026E4881-B33A-4F29-B2AD-D603062C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420" b="90879" l="1430" r="988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1573" y="3065398"/>
            <a:ext cx="905225" cy="256369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165DEA85-1CDF-4949-BF9C-438AE03A3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3" b="99413" l="4818" r="9957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106" y="1645857"/>
            <a:ext cx="1568595" cy="1145377"/>
          </a:xfrm>
          <a:prstGeom prst="rect">
            <a:avLst/>
          </a:prstGeom>
        </p:spPr>
      </p:pic>
      <p:pic>
        <p:nvPicPr>
          <p:cNvPr id="17" name="Bild 16" descr="Flagga">
            <a:extLst>
              <a:ext uri="{FF2B5EF4-FFF2-40B4-BE49-F238E27FC236}">
                <a16:creationId xmlns:a16="http://schemas.microsoft.com/office/drawing/2014/main" id="{8D0A1463-8F7A-45D4-BF51-D0EBF959D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187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A95383-57BA-435C-9439-2FE719AE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Problemformulering</a:t>
            </a:r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444795D9-96DB-4DED-84DF-BB08635A6A1D}"/>
              </a:ext>
            </a:extLst>
          </p:cNvPr>
          <p:cNvSpPr/>
          <p:nvPr/>
        </p:nvSpPr>
        <p:spPr>
          <a:xfrm>
            <a:off x="177421" y="1228299"/>
            <a:ext cx="4749421" cy="5500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2C723C4-DD1D-42B7-9DEB-2F7CA7663EAB}"/>
              </a:ext>
            </a:extLst>
          </p:cNvPr>
          <p:cNvSpPr txBox="1"/>
          <p:nvPr/>
        </p:nvSpPr>
        <p:spPr>
          <a:xfrm>
            <a:off x="295529" y="2913692"/>
            <a:ext cx="23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Dockningsstation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8EECEC7-B8FA-4D27-969E-28EA4937B427}"/>
              </a:ext>
            </a:extLst>
          </p:cNvPr>
          <p:cNvSpPr txBox="1"/>
          <p:nvPr/>
        </p:nvSpPr>
        <p:spPr>
          <a:xfrm>
            <a:off x="6896739" y="5650593"/>
            <a:ext cx="4880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Navigatoriskt</a:t>
            </a:r>
            <a:r>
              <a:rPr lang="sv-SE" sz="2400" dirty="0"/>
              <a:t> fel som växer med tiden</a:t>
            </a: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6CFAA9BF-E9FC-4D5E-8694-C52AD08A7B08}"/>
              </a:ext>
            </a:extLst>
          </p:cNvPr>
          <p:cNvCxnSpPr>
            <a:cxnSpLocks/>
          </p:cNvCxnSpPr>
          <p:nvPr/>
        </p:nvCxnSpPr>
        <p:spPr>
          <a:xfrm flipH="1" flipV="1">
            <a:off x="4817660" y="5150041"/>
            <a:ext cx="1951631" cy="7184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Rak koppling 15">
            <a:extLst>
              <a:ext uri="{FF2B5EF4-FFF2-40B4-BE49-F238E27FC236}">
                <a16:creationId xmlns:a16="http://schemas.microsoft.com/office/drawing/2014/main" id="{786DFC43-5C6D-41BC-A9C5-325A8845293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06795" y="2253542"/>
            <a:ext cx="7651605" cy="9355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C4439633-DB3E-4368-82F8-BF4C410A5D7B}"/>
              </a:ext>
            </a:extLst>
          </p:cNvPr>
          <p:cNvCxnSpPr>
            <a:cxnSpLocks/>
          </p:cNvCxnSpPr>
          <p:nvPr/>
        </p:nvCxnSpPr>
        <p:spPr>
          <a:xfrm flipV="1">
            <a:off x="3179928" y="2827606"/>
            <a:ext cx="6878472" cy="12667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97C995A5-D0CC-484E-865B-BEAF25396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420" b="90879" l="1430" r="988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0775" y="4031770"/>
            <a:ext cx="1030736" cy="29191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637BD4D1-66F5-46CD-85F3-9FCECA482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3" b="99413" l="4818" r="9957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80853"/>
            <a:ext cx="1568595" cy="1145377"/>
          </a:xfrm>
          <a:prstGeom prst="rect">
            <a:avLst/>
          </a:prstGeom>
        </p:spPr>
      </p:pic>
      <p:pic>
        <p:nvPicPr>
          <p:cNvPr id="18" name="Bild 17" descr="Flagga">
            <a:extLst>
              <a:ext uri="{FF2B5EF4-FFF2-40B4-BE49-F238E27FC236}">
                <a16:creationId xmlns:a16="http://schemas.microsoft.com/office/drawing/2014/main" id="{BF4AB937-6918-4051-92E3-2621A09B5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187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2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A95383-57BA-435C-9439-2FE719AE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Problemformulering</a:t>
            </a:r>
          </a:p>
        </p:txBody>
      </p:sp>
      <p:cxnSp>
        <p:nvCxnSpPr>
          <p:cNvPr id="13" name="Rak koppling 12">
            <a:extLst>
              <a:ext uri="{FF2B5EF4-FFF2-40B4-BE49-F238E27FC236}">
                <a16:creationId xmlns:a16="http://schemas.microsoft.com/office/drawing/2014/main" id="{53BE6AA7-2065-4F4E-BF4C-722A632B52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30040" y="2312045"/>
            <a:ext cx="770553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2FF388FC-73F3-471C-B468-D5217722F871}"/>
              </a:ext>
            </a:extLst>
          </p:cNvPr>
          <p:cNvSpPr/>
          <p:nvPr/>
        </p:nvSpPr>
        <p:spPr>
          <a:xfrm>
            <a:off x="721790" y="1872747"/>
            <a:ext cx="9213780" cy="4264373"/>
          </a:xfrm>
          <a:custGeom>
            <a:avLst/>
            <a:gdLst>
              <a:gd name="connsiteX0" fmla="*/ 9213780 w 9213780"/>
              <a:gd name="connsiteY0" fmla="*/ 965987 h 4264373"/>
              <a:gd name="connsiteX1" fmla="*/ 1598329 w 9213780"/>
              <a:gd name="connsiteY1" fmla="*/ 2289820 h 4264373"/>
              <a:gd name="connsiteX2" fmla="*/ 1475500 w 9213780"/>
              <a:gd name="connsiteY2" fmla="*/ 1743910 h 4264373"/>
              <a:gd name="connsiteX3" fmla="*/ 3113231 w 9213780"/>
              <a:gd name="connsiteY3" fmla="*/ 2358059 h 4264373"/>
              <a:gd name="connsiteX4" fmla="*/ 2444491 w 9213780"/>
              <a:gd name="connsiteY4" fmla="*/ 3340698 h 4264373"/>
              <a:gd name="connsiteX5" fmla="*/ 138019 w 9213780"/>
              <a:gd name="connsiteY5" fmla="*/ 2794787 h 4264373"/>
              <a:gd name="connsiteX6" fmla="*/ 451917 w 9213780"/>
              <a:gd name="connsiteY6" fmla="*/ 1866740 h 4264373"/>
              <a:gd name="connsiteX7" fmla="*/ 2021410 w 9213780"/>
              <a:gd name="connsiteY7" fmla="*/ 2958560 h 4264373"/>
              <a:gd name="connsiteX8" fmla="*/ 2157888 w 9213780"/>
              <a:gd name="connsiteY8" fmla="*/ 4241450 h 4264373"/>
              <a:gd name="connsiteX9" fmla="*/ 561100 w 9213780"/>
              <a:gd name="connsiteY9" fmla="*/ 3695540 h 4264373"/>
              <a:gd name="connsiteX10" fmla="*/ 2635559 w 9213780"/>
              <a:gd name="connsiteY10" fmla="*/ 2617366 h 4264373"/>
              <a:gd name="connsiteX11" fmla="*/ 2881219 w 9213780"/>
              <a:gd name="connsiteY11" fmla="*/ 3613653 h 4264373"/>
              <a:gd name="connsiteX12" fmla="*/ 3536311 w 9213780"/>
              <a:gd name="connsiteY12" fmla="*/ 2330763 h 4264373"/>
              <a:gd name="connsiteX13" fmla="*/ 2335309 w 9213780"/>
              <a:gd name="connsiteY13" fmla="*/ 106178 h 4264373"/>
              <a:gd name="connsiteX14" fmla="*/ 1611977 w 9213780"/>
              <a:gd name="connsiteY14" fmla="*/ 461020 h 4264373"/>
              <a:gd name="connsiteX15" fmla="*/ 2894867 w 9213780"/>
              <a:gd name="connsiteY15" fmla="*/ 1389068 h 4264373"/>
              <a:gd name="connsiteX16" fmla="*/ 2308013 w 9213780"/>
              <a:gd name="connsiteY16" fmla="*/ 1675671 h 4264373"/>
              <a:gd name="connsiteX17" fmla="*/ 1448204 w 9213780"/>
              <a:gd name="connsiteY17" fmla="*/ 1648375 h 4264373"/>
              <a:gd name="connsiteX18" fmla="*/ 1161601 w 9213780"/>
              <a:gd name="connsiteY18" fmla="*/ 1443659 h 426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213780" h="4264373">
                <a:moveTo>
                  <a:pt x="9213780" y="965987"/>
                </a:moveTo>
                <a:cubicBezTo>
                  <a:pt x="6050911" y="1563076"/>
                  <a:pt x="2888042" y="2160166"/>
                  <a:pt x="1598329" y="2289820"/>
                </a:cubicBezTo>
                <a:cubicBezTo>
                  <a:pt x="308616" y="2419474"/>
                  <a:pt x="1223016" y="1732537"/>
                  <a:pt x="1475500" y="1743910"/>
                </a:cubicBezTo>
                <a:cubicBezTo>
                  <a:pt x="1727984" y="1755283"/>
                  <a:pt x="2951733" y="2091928"/>
                  <a:pt x="3113231" y="2358059"/>
                </a:cubicBezTo>
                <a:cubicBezTo>
                  <a:pt x="3274729" y="2624190"/>
                  <a:pt x="2940360" y="3267910"/>
                  <a:pt x="2444491" y="3340698"/>
                </a:cubicBezTo>
                <a:cubicBezTo>
                  <a:pt x="1948622" y="3413486"/>
                  <a:pt x="470115" y="3040447"/>
                  <a:pt x="138019" y="2794787"/>
                </a:cubicBezTo>
                <a:cubicBezTo>
                  <a:pt x="-194077" y="2549127"/>
                  <a:pt x="138019" y="1839445"/>
                  <a:pt x="451917" y="1866740"/>
                </a:cubicBezTo>
                <a:cubicBezTo>
                  <a:pt x="765815" y="1894035"/>
                  <a:pt x="1737081" y="2562775"/>
                  <a:pt x="2021410" y="2958560"/>
                </a:cubicBezTo>
                <a:cubicBezTo>
                  <a:pt x="2305738" y="3354345"/>
                  <a:pt x="2401273" y="4118620"/>
                  <a:pt x="2157888" y="4241450"/>
                </a:cubicBezTo>
                <a:cubicBezTo>
                  <a:pt x="1914503" y="4364280"/>
                  <a:pt x="481488" y="3966221"/>
                  <a:pt x="561100" y="3695540"/>
                </a:cubicBezTo>
                <a:cubicBezTo>
                  <a:pt x="640712" y="3424859"/>
                  <a:pt x="2248873" y="2631014"/>
                  <a:pt x="2635559" y="2617366"/>
                </a:cubicBezTo>
                <a:cubicBezTo>
                  <a:pt x="3022245" y="2603718"/>
                  <a:pt x="2731094" y="3661420"/>
                  <a:pt x="2881219" y="3613653"/>
                </a:cubicBezTo>
                <a:cubicBezTo>
                  <a:pt x="3031344" y="3565886"/>
                  <a:pt x="3627296" y="2915342"/>
                  <a:pt x="3536311" y="2330763"/>
                </a:cubicBezTo>
                <a:cubicBezTo>
                  <a:pt x="3445326" y="1746184"/>
                  <a:pt x="2656031" y="417802"/>
                  <a:pt x="2335309" y="106178"/>
                </a:cubicBezTo>
                <a:cubicBezTo>
                  <a:pt x="2014587" y="-205446"/>
                  <a:pt x="1518717" y="247205"/>
                  <a:pt x="1611977" y="461020"/>
                </a:cubicBezTo>
                <a:cubicBezTo>
                  <a:pt x="1705237" y="674835"/>
                  <a:pt x="2778861" y="1186626"/>
                  <a:pt x="2894867" y="1389068"/>
                </a:cubicBezTo>
                <a:cubicBezTo>
                  <a:pt x="3010873" y="1591510"/>
                  <a:pt x="2549123" y="1632453"/>
                  <a:pt x="2308013" y="1675671"/>
                </a:cubicBezTo>
                <a:cubicBezTo>
                  <a:pt x="2066903" y="1718889"/>
                  <a:pt x="1639273" y="1687044"/>
                  <a:pt x="1448204" y="1648375"/>
                </a:cubicBezTo>
                <a:cubicBezTo>
                  <a:pt x="1257135" y="1609706"/>
                  <a:pt x="1209368" y="1526682"/>
                  <a:pt x="1161601" y="14436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346E4EE7-ED0C-4116-AD3F-9572F08949B0}"/>
              </a:ext>
            </a:extLst>
          </p:cNvPr>
          <p:cNvSpPr/>
          <p:nvPr/>
        </p:nvSpPr>
        <p:spPr>
          <a:xfrm>
            <a:off x="177421" y="1228299"/>
            <a:ext cx="4749421" cy="550004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0134AA1-128F-46A7-9BAB-E084BC4601CC}"/>
              </a:ext>
            </a:extLst>
          </p:cNvPr>
          <p:cNvSpPr txBox="1"/>
          <p:nvPr/>
        </p:nvSpPr>
        <p:spPr>
          <a:xfrm>
            <a:off x="5036598" y="5857514"/>
            <a:ext cx="560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Gör ett lokalt sök inom felområdets gränser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7C6C3527-6FA9-43F7-B78A-31B7F851D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420" b="90879" l="1430" r="988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670" y="2942963"/>
            <a:ext cx="880272" cy="249302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9A50A9C4-083B-4EEF-8012-ACE46C68A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3" b="99413" l="4818" r="9957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445" y="1739356"/>
            <a:ext cx="1568595" cy="1145377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52C723C4-DD1D-42B7-9DEB-2F7CA7663EAB}"/>
              </a:ext>
            </a:extLst>
          </p:cNvPr>
          <p:cNvSpPr txBox="1"/>
          <p:nvPr/>
        </p:nvSpPr>
        <p:spPr>
          <a:xfrm>
            <a:off x="323328" y="1329575"/>
            <a:ext cx="23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Dockningsstation</a:t>
            </a:r>
          </a:p>
        </p:txBody>
      </p:sp>
      <p:pic>
        <p:nvPicPr>
          <p:cNvPr id="16" name="Bild 15" descr="Flagga">
            <a:extLst>
              <a:ext uri="{FF2B5EF4-FFF2-40B4-BE49-F238E27FC236}">
                <a16:creationId xmlns:a16="http://schemas.microsoft.com/office/drawing/2014/main" id="{46E57D98-73DA-4B2A-9B99-F9A10673B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187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D5CF1E-E316-4814-8A9A-48FCF564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man hitta dockningsstationen igen?</a:t>
            </a:r>
          </a:p>
        </p:txBody>
      </p:sp>
    </p:spTree>
    <p:extLst>
      <p:ext uri="{BB962C8B-B14F-4D97-AF65-F5344CB8AC3E}">
        <p14:creationId xmlns:p14="http://schemas.microsoft.com/office/powerpoint/2010/main" val="93141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D5CF1E-E316-4814-8A9A-48FCF564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man hitta dockningsstationen igen?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9AA173-977F-4439-B8BC-23286E30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Täcka hela området (</a:t>
            </a:r>
            <a:r>
              <a:rPr lang="sv-SE" dirty="0" err="1"/>
              <a:t>Coverage</a:t>
            </a:r>
            <a:r>
              <a:rPr lang="sv-SE" dirty="0"/>
              <a:t>)</a:t>
            </a:r>
          </a:p>
          <a:p>
            <a:r>
              <a:rPr lang="sv-SE" dirty="0"/>
              <a:t>Åka dit man tror att den är (</a:t>
            </a:r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)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20C31AF-B928-483F-B641-4B58ED9F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2806249"/>
            <a:ext cx="5172075" cy="381952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51FE15F1-8807-4971-A195-7FF772CE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06249"/>
            <a:ext cx="5648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5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333</Words>
  <Application>Microsoft Office PowerPoint</Application>
  <PresentationFormat>Bredbild</PresentationFormat>
  <Paragraphs>68</Paragraphs>
  <Slides>23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Office-tema</vt:lpstr>
      <vt:lpstr>VT19 och framåt</vt:lpstr>
      <vt:lpstr>   m mig</vt:lpstr>
      <vt:lpstr>Problemformulering</vt:lpstr>
      <vt:lpstr>Problemformulering</vt:lpstr>
      <vt:lpstr>Problemformulering</vt:lpstr>
      <vt:lpstr>Problemformulering</vt:lpstr>
      <vt:lpstr>Problemformulering</vt:lpstr>
      <vt:lpstr>Hur kan man hitta dockningsstationen igen?</vt:lpstr>
      <vt:lpstr>Hur kan man hitta dockningsstationen igen?</vt:lpstr>
      <vt:lpstr>Exempel</vt:lpstr>
      <vt:lpstr>Simulator</vt:lpstr>
      <vt:lpstr>Mål</vt:lpstr>
      <vt:lpstr>Tack för mig </vt:lpstr>
      <vt:lpstr>Simulatordata</vt:lpstr>
      <vt:lpstr>Sensormodell</vt:lpstr>
      <vt:lpstr>Täcka området genom att åka i spiral</vt:lpstr>
      <vt:lpstr>Gå till lokalt bästa stället</vt:lpstr>
      <vt:lpstr>Gå till lokalt bästa stället</vt:lpstr>
      <vt:lpstr>Nackdelar med att bara kolla lokalt</vt:lpstr>
      <vt:lpstr>Gå till globalt bästa stället</vt:lpstr>
      <vt:lpstr>Quadtree</vt:lpstr>
      <vt:lpstr>Gå till globalt bästa stället</vt:lpstr>
      <vt:lpstr>Övrigt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Mitt examensarbete</dc:title>
  <dc:creator>Hampus Pukitis Furhoff</dc:creator>
  <cp:lastModifiedBy>Hampus Pukitis Furhoff</cp:lastModifiedBy>
  <cp:revision>46</cp:revision>
  <dcterms:created xsi:type="dcterms:W3CDTF">2019-05-16T08:54:10Z</dcterms:created>
  <dcterms:modified xsi:type="dcterms:W3CDTF">2019-05-19T20:30:31Z</dcterms:modified>
</cp:coreProperties>
</file>