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预测模型</a:t>
            </a:r>
            <a:endParaRPr lang="zh-CN" altLang="en-US" b="1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王刚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、神经网络：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4" y="688437"/>
            <a:ext cx="8166586" cy="612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0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、神经网络：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35609"/>
            <a:ext cx="7591258" cy="599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0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城市供水量预测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</a:t>
            </a:r>
            <a:r>
              <a:rPr lang="zh-CN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节约能源和水源，供水公司需要根据日供水量记录估计未来一时间段（未来一天或一周）的用水量，以便安排未来（该时间段）的生产调度计划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buNone/>
            </a:pP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现在</a:t>
            </a:r>
            <a:r>
              <a:rPr lang="zh-CN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有某城市</a:t>
            </a:r>
            <a:r>
              <a:rPr lang="en-US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年的历史记录，记录中给出了日期，每日用水量（吨</a:t>
            </a:r>
            <a:r>
              <a:rPr lang="en-US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日）；当日的最高温度和最低温度；一号水厂和二号水厂日供水量（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见</a:t>
            </a:r>
            <a:r>
              <a:rPr lang="zh-CN" altLang="en-US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附件</a:t>
            </a:r>
            <a:r>
              <a:rPr lang="en-US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data.xls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buNone/>
            </a:pP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建立</a:t>
            </a:r>
            <a:r>
              <a:rPr lang="zh-CN" altLang="zh-CN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数学模型给</a:t>
            </a:r>
            <a:r>
              <a:rPr lang="zh-CN" altLang="zh-CN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dirty="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buNone/>
            </a:pPr>
            <a:endParaRPr lang="en-US" altLang="zh-CN" dirty="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2007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月份城市的计划供水量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2007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月份城市中每个水厂的计划供水量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水资源的匮乏，必须要节约水资源。除制定法规和加强宣传外，提高水价格也是节水的主要措施。采用每年调一次水价的措施，希望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2007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月份的供水量不超过</a:t>
            </a:r>
            <a:r>
              <a:rPr lang="en-US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5045</a:t>
            </a:r>
            <a:r>
              <a:rPr lang="zh-CN" altLang="zh-CN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万吨，请确定合理的水价调整方案。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0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00139"/>
              </p:ext>
            </p:extLst>
          </p:nvPr>
        </p:nvGraphicFramePr>
        <p:xfrm>
          <a:off x="457199" y="2204864"/>
          <a:ext cx="8507288" cy="21049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7042"/>
                <a:gridCol w="991950"/>
                <a:gridCol w="991950"/>
                <a:gridCol w="991950"/>
                <a:gridCol w="991950"/>
                <a:gridCol w="991950"/>
                <a:gridCol w="991950"/>
                <a:gridCol w="988546"/>
              </a:tblGrid>
              <a:tr h="974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调价日期</a:t>
                      </a: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2000.05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2001.06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2002.05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2003.06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2004.07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2005.06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2006.08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</a:tr>
              <a:tr h="11302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调价后综合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水价（元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吨）</a:t>
                      </a: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3.9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5.0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583" marR="66583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836712"/>
            <a:ext cx="5186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B050"/>
                </a:solidFill>
              </a:rPr>
              <a:t>附表</a:t>
            </a:r>
            <a:r>
              <a:rPr lang="en-US" altLang="zh-CN" sz="2800" b="1" dirty="0">
                <a:solidFill>
                  <a:srgbClr val="00B050"/>
                </a:solidFill>
              </a:rPr>
              <a:t>1</a:t>
            </a:r>
            <a:r>
              <a:rPr lang="zh-CN" altLang="zh-CN" sz="2800" b="1" dirty="0">
                <a:solidFill>
                  <a:srgbClr val="00B050"/>
                </a:solidFill>
              </a:rPr>
              <a:t>：</a:t>
            </a:r>
            <a:r>
              <a:rPr lang="en-US" altLang="zh-CN" sz="2800" b="1" dirty="0">
                <a:solidFill>
                  <a:srgbClr val="00B050"/>
                </a:solidFill>
              </a:rPr>
              <a:t>2000-2006</a:t>
            </a:r>
            <a:r>
              <a:rPr lang="zh-CN" altLang="zh-CN" sz="2800" b="1" dirty="0">
                <a:solidFill>
                  <a:srgbClr val="00B050"/>
                </a:solidFill>
              </a:rPr>
              <a:t>年的调价方案</a:t>
            </a:r>
            <a:endParaRPr lang="zh-CN" altLang="zh-CN" sz="28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6531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B050"/>
                </a:solidFill>
              </a:rPr>
              <a:t>注：月初调整水价</a:t>
            </a:r>
          </a:p>
        </p:txBody>
      </p:sp>
    </p:spTree>
    <p:extLst>
      <p:ext uri="{BB962C8B-B14F-4D97-AF65-F5344CB8AC3E}">
        <p14:creationId xmlns:p14="http://schemas.microsoft.com/office/powerpoint/2010/main" val="39120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96752"/>
            <a:ext cx="888316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4976" cy="45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、对数据进行小波变换，并做出时间序列图：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2708920"/>
            <a:ext cx="5554960" cy="2016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周期性？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周期多大？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为何使用小波变换？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4847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得到什么结论？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5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、灰色预测误差：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68085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9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、灰色预测结果：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66329"/>
            <a:ext cx="7848872" cy="58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85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</a:rPr>
              <a:t>、神经网络：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5292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290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预测模型</vt:lpstr>
      <vt:lpstr>1、城市供水量预测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预测模型</dc:title>
  <dc:creator>王刚</dc:creator>
  <cp:lastModifiedBy>王刚</cp:lastModifiedBy>
  <cp:revision>24</cp:revision>
  <dcterms:created xsi:type="dcterms:W3CDTF">2014-06-05T07:16:37Z</dcterms:created>
  <dcterms:modified xsi:type="dcterms:W3CDTF">2014-06-05T08:10:07Z</dcterms:modified>
</cp:coreProperties>
</file>