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D1D8-1CF3-4BD7-94C0-C4616AD90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792486-16BC-4C45-9D9B-0D5C5113A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DDAC9-2679-41B1-8D1A-1B9F10E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6018E-0005-4BA0-A6BE-E00B8A0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5EFE-CA9D-4BC9-9239-B0130286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BC2BA-4A49-4D4F-AF1B-9F564D10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E70A3-2174-4A42-99C6-D708EA67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A9F73-B239-48AE-BB3A-00F970D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2256C-236F-4CF9-89FE-2756A6FD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73611-1F1E-4DA6-8B90-4378F0A9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3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92A9D0-5919-490F-925E-092044FCD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20A33-6E50-404D-8151-64AB0055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C7699-8D31-4E39-A614-B2D6AC02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347E1-BBA2-4E8D-A7C9-5B30E5E2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84EE-0D72-4729-8FF1-EFA22B83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6DDE-CE1E-472F-A429-78F00E83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C387-C66C-426A-9991-D1A3C69A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69B68-2CDC-49E6-990A-D03A1F51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DF549-6A1E-406A-B2FB-84B11B1E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46070-9CE0-410F-8036-DB3B71F1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1C5B0-6EBA-4B69-8CD1-9B57F433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963DB-A266-4C35-99CB-F888F2A0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A0B12-BC20-4C9D-9B48-6328613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C7EE2-E434-4FD4-9882-BF2005A6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AA1FC-6D8F-4682-85D3-32D0133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70E-1B15-4983-B0EB-B26BEAB9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735EF-B33D-4215-8549-B5852CBBD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3F6FA-6A3E-4A29-857E-650FF6E6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CC4BF-E678-4E07-BE1F-F44D47BF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E9201-7964-4B66-834C-A81BE959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DC05C-4D46-43F7-BEF8-886CC4CE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1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1A03-E7ED-412C-A0EC-C54F5A80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059B3-C8E3-47BC-A72A-60D84F2D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4BD8BC-2F64-4497-8E9E-48B68FA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DB20C-BF68-4630-A5FE-73436C92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BC28E-E655-49E6-84D6-B63FCB9E9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8B71D-A2AF-454D-AB39-E4FCFFF7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60DE40-F640-459F-A712-EB59BD3D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FD621-742F-47BF-9E55-3F591CDD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4686-59AF-46CD-B015-F0D66037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82F6D-5087-4F40-99C9-5ED54815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FB52A-2BB9-46B8-A78D-FA58BE4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FEE466-0B66-482C-BCDA-3C1A6F70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3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0CF100-E6AA-4AD7-B490-F7B449E5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C3E1B-4A0C-4F5E-B8C4-3F5600BF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672C5-C94A-48E7-96A9-4C8FB192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2239-0346-43B2-861B-CACC1F77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5B45A-89C2-477B-B5B7-BC8526F1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7C11C-4EBD-4B29-888A-F0AA9573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0EB05-D0BA-47A1-BF61-0FC1427F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75AD0-0994-4C3C-A055-93648D81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4F6FA-10F6-45C8-9A7F-E9FC4DD5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E10F-FED4-4782-929A-5865D660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49A6F-077E-4750-B0A6-BCC302B98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506C4-668C-4CE0-ABC4-FA6254E7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A06DF-E359-4FFD-9892-66BA093F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7F5D9-E018-45DA-82AC-1E00A006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E8060-BF25-464C-B059-48A54A2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C2712B-0971-4171-94F1-55FA52B4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2C09F-B380-498B-91AF-3C83F7F1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62F1A-CE08-47E6-BAF0-98D39C86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4EF2-3CBD-4629-A9D2-997F40CC5613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1A7B6-331F-408B-859B-EAF099C8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059D6-E00E-4947-8876-EE55A6D5E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7551-7715-4AE8-8013-00F6BCA02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814209-FBB9-42AF-9526-856926A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5203"/>
            <a:ext cx="12143943" cy="51727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A5082C-E7C6-4E79-A8C0-75C5C213EF22}"/>
              </a:ext>
            </a:extLst>
          </p:cNvPr>
          <p:cNvSpPr txBox="1"/>
          <p:nvPr/>
        </p:nvSpPr>
        <p:spPr>
          <a:xfrm>
            <a:off x="0" y="28135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fat jiggling belts</a:t>
            </a:r>
            <a:endParaRPr lang="zh-CN" altLang="en-US" sz="8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028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0D9F1-9875-4FFC-B7A9-CA5D9E0B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Why is useless</a:t>
            </a:r>
            <a:r>
              <a:rPr lang="zh-CN" altLang="en-US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？？？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8ABCCA-E341-4776-A0B7-51B02194E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37961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49FA-7009-46E1-AC29-40C2027B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solution</a:t>
            </a:r>
            <a:endParaRPr lang="zh-CN" altLang="en-US" sz="8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A8B84-7F46-4B62-8118-1F9D2D24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make your body flush away fat</a:t>
            </a:r>
          </a:p>
          <a:p>
            <a:pPr marL="0" indent="0">
              <a:buNone/>
            </a:pPr>
            <a:r>
              <a:rPr lang="en-US" altLang="zh-CN" dirty="0"/>
              <a:t>CRYOLIPOLYSIS(</a:t>
            </a:r>
            <a:r>
              <a:rPr lang="zh-CN" altLang="en-US" dirty="0"/>
              <a:t>冰冻溶脂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body-shaking techniques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4400" dirty="0"/>
              <a:t>Exercise </a:t>
            </a:r>
          </a:p>
          <a:p>
            <a:pPr marL="0" indent="0">
              <a:buNone/>
            </a:pPr>
            <a:r>
              <a:rPr lang="en-US" altLang="zh-CN" dirty="0"/>
              <a:t>Burns fat if your body’s breaking it down for energy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4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0EF2-0EDE-444D-A0D5-AC2F1870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308844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Support&amp;Subscribe</a:t>
            </a:r>
            <a:br>
              <a:rPr lang="en-US" altLang="zh-CN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Why is useless？？？</vt:lpstr>
      <vt:lpstr>solution</vt:lpstr>
      <vt:lpstr>Support&amp;Subscribe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刘伟乐</dc:creator>
  <cp:lastModifiedBy>刘伟乐</cp:lastModifiedBy>
  <cp:revision>5</cp:revision>
  <dcterms:created xsi:type="dcterms:W3CDTF">2018-03-25T01:13:41Z</dcterms:created>
  <dcterms:modified xsi:type="dcterms:W3CDTF">2018-03-25T01:47:34Z</dcterms:modified>
</cp:coreProperties>
</file>