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9060-73C2-4204-BE1A-A992304C44C0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002C-6A8C-4C1F-8BAC-93514A0F2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42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9060-73C2-4204-BE1A-A992304C44C0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002C-6A8C-4C1F-8BAC-93514A0F2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22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9060-73C2-4204-BE1A-A992304C44C0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002C-6A8C-4C1F-8BAC-93514A0F2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75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9060-73C2-4204-BE1A-A992304C44C0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002C-6A8C-4C1F-8BAC-93514A0F2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30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9060-73C2-4204-BE1A-A992304C44C0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002C-6A8C-4C1F-8BAC-93514A0F2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06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9060-73C2-4204-BE1A-A992304C44C0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002C-6A8C-4C1F-8BAC-93514A0F2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71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9060-73C2-4204-BE1A-A992304C44C0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002C-6A8C-4C1F-8BAC-93514A0F2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56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9060-73C2-4204-BE1A-A992304C44C0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002C-6A8C-4C1F-8BAC-93514A0F2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73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9060-73C2-4204-BE1A-A992304C44C0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002C-6A8C-4C1F-8BAC-93514A0F2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11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9060-73C2-4204-BE1A-A992304C44C0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002C-6A8C-4C1F-8BAC-93514A0F2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21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9060-73C2-4204-BE1A-A992304C44C0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002C-6A8C-4C1F-8BAC-93514A0F2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87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39060-73C2-4204-BE1A-A992304C44C0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2002C-6A8C-4C1F-8BAC-93514A0F2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60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1305" y="690113"/>
            <a:ext cx="10190672" cy="80989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How to build our React Component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729931" y="2101042"/>
            <a:ext cx="1454989" cy="38336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By </a:t>
            </a:r>
            <a:r>
              <a:rPr lang="en-US" altLang="zh-CN" dirty="0" err="1" smtClean="0"/>
              <a:t>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03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r>
              <a:rPr lang="en-US" altLang="zh-CN" dirty="0" smtClean="0"/>
              <a:t>(</a:t>
            </a:r>
            <a:r>
              <a:rPr lang="zh-CN" altLang="en-US" dirty="0" smtClean="0"/>
              <a:t>搬运工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Ant-design </a:t>
            </a:r>
            <a:r>
              <a:rPr lang="zh-CN" altLang="en-US" dirty="0" smtClean="0"/>
              <a:t>初探</a:t>
            </a:r>
            <a:endParaRPr lang="en-US" altLang="zh-CN" dirty="0" smtClean="0"/>
          </a:p>
          <a:p>
            <a:r>
              <a:rPr lang="zh-CN" altLang="en-US" dirty="0" smtClean="0"/>
              <a:t>组件库项目架构搭建（另一种思路）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5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Ant-design </a:t>
            </a:r>
            <a:r>
              <a:rPr lang="zh-CN" altLang="en-US" dirty="0" smtClean="0"/>
              <a:t>初探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Ant-design 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zh-CN" altLang="en-US" dirty="0" smtClean="0"/>
              <a:t>如何开发</a:t>
            </a:r>
            <a:r>
              <a:rPr lang="en-US" altLang="zh-CN" dirty="0" smtClean="0"/>
              <a:t>Ant-design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580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793" y="1293603"/>
            <a:ext cx="10515600" cy="53202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组件库项目架构搭建（另一种思路）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组加库</a:t>
            </a:r>
            <a:r>
              <a:rPr lang="en-US" altLang="zh-CN" dirty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rc-scomponent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run </a:t>
            </a:r>
            <a:r>
              <a:rPr lang="en-US" altLang="zh-CN" dirty="0" err="1" smtClean="0"/>
              <a:t>build:watch</a:t>
            </a:r>
            <a:endParaRPr lang="en-US" altLang="zh-CN" dirty="0" smtClean="0"/>
          </a:p>
          <a:p>
            <a:r>
              <a:rPr lang="zh-CN" altLang="en-US" dirty="0" smtClean="0"/>
              <a:t>测试环境</a:t>
            </a:r>
            <a:r>
              <a:rPr lang="en-US" altLang="zh-CN" dirty="0" smtClean="0"/>
              <a:t>(component-lib-playground) 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run </a:t>
            </a:r>
            <a:r>
              <a:rPr lang="en-US" altLang="zh-CN" dirty="0" err="1" smtClean="0"/>
              <a:t>dev</a:t>
            </a:r>
            <a:endParaRPr lang="zh-CN" altLang="en-US" dirty="0" smtClean="0"/>
          </a:p>
          <a:p>
            <a:r>
              <a:rPr lang="en-US" altLang="zh-CN" b="1" dirty="0"/>
              <a:t>CSS Module </a:t>
            </a:r>
            <a:r>
              <a:rPr lang="en-US" altLang="zh-CN" b="1" dirty="0" err="1"/>
              <a:t>vs</a:t>
            </a:r>
            <a:r>
              <a:rPr lang="en-US" altLang="zh-CN" b="1" dirty="0"/>
              <a:t> Styled </a:t>
            </a:r>
            <a:r>
              <a:rPr lang="en-US" altLang="zh-CN" b="1" dirty="0" smtClean="0"/>
              <a:t>Components 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85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9317" y="1788484"/>
            <a:ext cx="2129287" cy="1325563"/>
          </a:xfrm>
        </p:spPr>
        <p:txBody>
          <a:bodyPr/>
          <a:lstStyle/>
          <a:p>
            <a:r>
              <a:rPr lang="en-US" altLang="zh-CN" dirty="0" smtClean="0"/>
              <a:t>Thanks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0641" y="3631721"/>
            <a:ext cx="3641785" cy="250211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By </a:t>
            </a:r>
            <a:r>
              <a:rPr lang="en-US" altLang="zh-CN" dirty="0" err="1" smtClean="0"/>
              <a:t>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78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68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How to build our React Component</vt:lpstr>
      <vt:lpstr>目录(搬运工)</vt:lpstr>
      <vt:lpstr>Ant-design 初探 </vt:lpstr>
      <vt:lpstr>组件库项目架构搭建（另一种思路）  </vt:lpstr>
      <vt:lpstr>Thanks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张山</dc:creator>
  <cp:lastModifiedBy>张山</cp:lastModifiedBy>
  <cp:revision>30</cp:revision>
  <dcterms:created xsi:type="dcterms:W3CDTF">2017-08-17T11:13:06Z</dcterms:created>
  <dcterms:modified xsi:type="dcterms:W3CDTF">2017-08-18T03:47:26Z</dcterms:modified>
</cp:coreProperties>
</file>