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56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9A0A7-E2AB-4FA2-8E5D-E6201B6FB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A60DA5-B7A0-4597-B98A-8101DB27A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6CC7A-6491-4EA2-B7F8-5266B366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7654-5AA7-4EAE-89DC-5331B42B4B0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8F14B-4038-4F50-BD81-033046F2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FAA5F2-FFDB-4A02-A0DD-83988FE3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1771-3D45-405C-913A-AB9552769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1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EF1EC-35AB-4163-B7ED-788850D1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83D6E1-C59B-453A-ACE6-842EB14AA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3F0C4D-9973-4A08-9A9E-93B12ED7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7654-5AA7-4EAE-89DC-5331B42B4B0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EB91F9-9EC4-4781-8D78-35BEA359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02A74-F6F1-46F5-9CC1-A5367922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1771-3D45-405C-913A-AB9552769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3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E5084E-85F1-4162-8DD1-C20B883DC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97D945-CADE-4C3B-995A-E938CEE98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EA2BA-D82B-4C3A-89AA-90367C49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7654-5AA7-4EAE-89DC-5331B42B4B0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F7088D-C531-42A7-820D-FD687FEB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F2FFC-952C-4410-A7BC-5C7B3893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1771-3D45-405C-913A-AB9552769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7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52DCC-A3ED-4448-8BAF-8F5CDDB8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309FE-07AC-43F0-A3C6-6F662707A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80E19-8917-4270-957D-6AECCDAB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7654-5AA7-4EAE-89DC-5331B42B4B0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F0431-7390-4FF7-AC93-090A157A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C52123-D229-454E-889E-C8E78DD4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1771-3D45-405C-913A-AB9552769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0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0A182-E44D-4098-830D-21DCC62EE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A9EC15-3F6F-425D-A166-1EF8F68AC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AE2C8-4717-4305-92A4-67259EE0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7654-5AA7-4EAE-89DC-5331B42B4B0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1C45D-8517-46B9-B249-E6640358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14A0B-4273-4631-A7AB-98ABAEFB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1771-3D45-405C-913A-AB9552769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3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01754-F692-460D-8FEB-4E2993D7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9B5A5-3CCD-4B3D-A386-D5937EB01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00E30C-865C-4CB6-B675-D07E76736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E65950-7002-400B-BF77-96370D14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7654-5AA7-4EAE-89DC-5331B42B4B0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BEDA72-5DA7-4627-B477-D0D33613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2B4B88-51B3-435C-8002-C75715C6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1771-3D45-405C-913A-AB9552769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3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B1933-89BC-45B3-AB28-09D0562D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6C24F2-E563-4274-98BB-76D311AC4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57EC01-5E12-40A0-98C0-B01415FEB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70A610-786C-4222-9859-1313A2479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9E56A7-7064-4A51-93F3-5FE38A4C1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A49852-9526-4662-8982-357BF0E7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7654-5AA7-4EAE-89DC-5331B42B4B0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EBD9BD-2126-4D3B-8D15-4504825E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2E75AA-D9DC-4762-B317-88AA484D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1771-3D45-405C-913A-AB9552769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6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94498-CCC4-4C32-BB18-9A13DB0F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994296-46B1-4E79-806B-4EEA193C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7654-5AA7-4EAE-89DC-5331B42B4B0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F7D584-0A1C-40C5-AAF4-31308D3D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4B7B2F-E2AB-4D02-8B70-51919D11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1771-3D45-405C-913A-AB9552769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4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59337F-D6BF-45E0-8806-1C932DD5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7654-5AA7-4EAE-89DC-5331B42B4B0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DC0BE4-B702-472D-84B1-7BF0671C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34133A-9F1D-4914-B3FF-FC542EB5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1771-3D45-405C-913A-AB9552769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2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2D657-D19B-40DD-804F-B4DBB4B1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75B94-6741-4C05-AD8C-52A21B51A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6669E9-2647-4D91-A146-32859B759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D97964-F2CA-48DE-B411-9CDFE307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7654-5AA7-4EAE-89DC-5331B42B4B0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BC3296-FF02-4D2E-A8D2-743F3129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06708B-E39B-409C-B473-2B0A6599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1771-3D45-405C-913A-AB9552769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3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71982-22B2-48C5-B6A2-6698D789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79A416-7631-467F-A417-F8AF285E3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A7FD0E-9623-4D45-AB7B-ADDA562D4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A5E40-D686-46A7-BEA4-7AF01D2D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7654-5AA7-4EAE-89DC-5331B42B4B0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128D0A-1909-4D46-B28E-07B648FE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7219FC-DCDC-4BEA-B053-76A0B95E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1771-3D45-405C-913A-AB9552769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8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9F4ABB-CD70-42B0-BA61-6FD9FAD9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543D71-562E-46DE-861B-AE771835B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F7FA0-BF7D-4971-8199-477C7DF7C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C7654-5AA7-4EAE-89DC-5331B42B4B0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169AA-A8DF-4F9E-8849-E32487897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C46F1-70A6-497E-B449-1951FDACC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51771-3D45-405C-913A-AB9552769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2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&#20219;&#20309;&#38382;&#39064;&#35831;&#37038;&#20214;Tech@jhearing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6F069-B1F1-4926-B0D4-8DE17AEF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备注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67DE5D-06CC-468F-857C-90B881A6F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初期设计请参考我们提供的参考设计</a:t>
            </a:r>
            <a:endParaRPr lang="en-US" altLang="zh-CN" dirty="0"/>
          </a:p>
          <a:p>
            <a:r>
              <a:rPr lang="zh-CN" altLang="en-US" dirty="0"/>
              <a:t>我们会根据您的初搞设计提供优化建议，然后就可以做</a:t>
            </a:r>
            <a:r>
              <a:rPr lang="en-US" altLang="zh-CN" dirty="0"/>
              <a:t>PCB</a:t>
            </a:r>
          </a:p>
          <a:p>
            <a:r>
              <a:rPr lang="zh-CN" altLang="en-US" dirty="0">
                <a:hlinkClick r:id="rId2"/>
              </a:rPr>
              <a:t>任何问题请邮件 </a:t>
            </a:r>
            <a:r>
              <a:rPr lang="en-US" altLang="zh-CN" dirty="0">
                <a:hlinkClick r:id="rId2"/>
              </a:rPr>
              <a:t>Tech@jhearing.com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建议从几个方面</a:t>
            </a:r>
            <a:endParaRPr lang="en-US" altLang="zh-CN" dirty="0"/>
          </a:p>
          <a:p>
            <a:pPr lvl="2"/>
            <a:r>
              <a:rPr lang="zh-CN" altLang="en-US" dirty="0"/>
              <a:t>成熟度</a:t>
            </a:r>
            <a:endParaRPr lang="en-US" altLang="zh-CN" dirty="0"/>
          </a:p>
          <a:p>
            <a:pPr lvl="2"/>
            <a:r>
              <a:rPr lang="zh-CN" altLang="en-US" dirty="0"/>
              <a:t>供货便利性</a:t>
            </a:r>
            <a:endParaRPr lang="en-US" altLang="zh-CN" dirty="0"/>
          </a:p>
          <a:p>
            <a:pPr lvl="2"/>
            <a:r>
              <a:rPr lang="zh-CN" altLang="en-US" dirty="0"/>
              <a:t>性能稳定性</a:t>
            </a:r>
            <a:endParaRPr lang="en-US" altLang="zh-CN" dirty="0"/>
          </a:p>
          <a:p>
            <a:pPr lvl="2"/>
            <a:r>
              <a:rPr lang="zh-CN" altLang="en-US" dirty="0"/>
              <a:t>整体方案成本（目前整体方案包括</a:t>
            </a:r>
            <a:r>
              <a:rPr lang="en-US" altLang="zh-CN" dirty="0"/>
              <a:t>B300</a:t>
            </a:r>
            <a:r>
              <a:rPr lang="zh-CN" altLang="en-US" dirty="0"/>
              <a:t>， </a:t>
            </a:r>
            <a:r>
              <a:rPr lang="en-US" altLang="zh-CN" dirty="0"/>
              <a:t>EEPROM, AMIC</a:t>
            </a:r>
            <a:r>
              <a:rPr lang="zh-CN" altLang="en-US" dirty="0"/>
              <a:t>， </a:t>
            </a:r>
            <a:r>
              <a:rPr lang="en-US" altLang="zh-CN" dirty="0"/>
              <a:t>SPK</a:t>
            </a:r>
            <a:r>
              <a:rPr lang="zh-CN" altLang="en-US" dirty="0"/>
              <a:t>还在协商验证中）</a:t>
            </a:r>
            <a:endParaRPr lang="en-US" altLang="zh-CN" dirty="0"/>
          </a:p>
          <a:p>
            <a:pPr lvl="2"/>
            <a:r>
              <a:rPr lang="zh-CN" altLang="en-US" dirty="0"/>
              <a:t>算法可以根据需求进行定制化修改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55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31C31D5-CFE9-4199-BC3D-A8175F2D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BelaSigna®300</a:t>
            </a:r>
            <a:r>
              <a:rPr lang="zh-CN" altLang="en-US" dirty="0"/>
              <a:t>助听器主要功能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FA5148D-2C58-4A00-B3A3-E05AA123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74" y="1325563"/>
            <a:ext cx="6992156" cy="4351338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基于音节处理的宽动态压缩处理</a:t>
            </a:r>
            <a:endParaRPr lang="en-US" altLang="zh-CN" dirty="0"/>
          </a:p>
          <a:p>
            <a:r>
              <a:rPr lang="zh-CN" altLang="en-US" dirty="0"/>
              <a:t>可配置</a:t>
            </a:r>
            <a:r>
              <a:rPr lang="en-US" altLang="zh-CN" dirty="0"/>
              <a:t>1~16</a:t>
            </a:r>
            <a:r>
              <a:rPr lang="zh-CN" altLang="en-US" dirty="0"/>
              <a:t>处理通道，波段可自由划分</a:t>
            </a:r>
          </a:p>
          <a:p>
            <a:r>
              <a:rPr lang="zh-CN" altLang="en-US" dirty="0"/>
              <a:t>可独立配置的通道内快慢时间侦测器（快压缩、慢压缩可调）</a:t>
            </a:r>
          </a:p>
          <a:p>
            <a:r>
              <a:rPr lang="zh-CN" altLang="en-US" dirty="0"/>
              <a:t>通道反馈侦测抑制处理（反馈抑制响应速度可调）</a:t>
            </a:r>
          </a:p>
          <a:p>
            <a:r>
              <a:rPr lang="zh-CN" altLang="en-US" dirty="0"/>
              <a:t>基于长时间言语频谱的语音增强算法</a:t>
            </a:r>
          </a:p>
          <a:p>
            <a:r>
              <a:rPr lang="zh-CN" altLang="en-US" dirty="0"/>
              <a:t>基于短时频谱分析的智能降噪算法（降噪深度可调）</a:t>
            </a:r>
          </a:p>
          <a:p>
            <a:r>
              <a:rPr lang="zh-CN" altLang="en-US" dirty="0"/>
              <a:t>可选</a:t>
            </a:r>
            <a:r>
              <a:rPr lang="en-US" altLang="zh-CN" dirty="0"/>
              <a:t>1~4</a:t>
            </a:r>
            <a:r>
              <a:rPr lang="zh-CN" altLang="en-US" dirty="0"/>
              <a:t>记忆切换或自动切换</a:t>
            </a:r>
            <a:endParaRPr lang="en-US" altLang="zh-CN" dirty="0"/>
          </a:p>
          <a:p>
            <a:r>
              <a:rPr lang="zh-CN" altLang="en-US" dirty="0"/>
              <a:t>数字音量控制</a:t>
            </a:r>
          </a:p>
          <a:p>
            <a:r>
              <a:rPr lang="zh-CN" altLang="en-US" dirty="0"/>
              <a:t>低电量提示</a:t>
            </a:r>
            <a:endParaRPr lang="en-US" altLang="zh-CN" dirty="0"/>
          </a:p>
          <a:p>
            <a:r>
              <a:rPr lang="zh-CN" altLang="en-US" dirty="0"/>
              <a:t>支持直接音频输入、蓝牙音频输入、电感输入</a:t>
            </a:r>
            <a:endParaRPr lang="en-US" altLang="zh-CN" dirty="0"/>
          </a:p>
          <a:p>
            <a:r>
              <a:rPr lang="zh-CN" altLang="en-US" dirty="0"/>
              <a:t>工作电流</a:t>
            </a:r>
            <a:r>
              <a:rPr lang="en-US" altLang="zh-CN" dirty="0"/>
              <a:t>&lt;1.5mA</a:t>
            </a:r>
          </a:p>
          <a:p>
            <a:r>
              <a:rPr lang="zh-CN" altLang="en-US" dirty="0"/>
              <a:t>适合</a:t>
            </a:r>
            <a:r>
              <a:rPr lang="en-US" altLang="zh-CN" dirty="0"/>
              <a:t>BTE(13)</a:t>
            </a:r>
            <a:r>
              <a:rPr lang="zh-CN" altLang="en-US" dirty="0"/>
              <a:t>、</a:t>
            </a:r>
            <a:r>
              <a:rPr lang="en-US" altLang="zh-CN" dirty="0" err="1"/>
              <a:t>miniBTE</a:t>
            </a:r>
            <a:r>
              <a:rPr lang="en-US" altLang="zh-CN" dirty="0"/>
              <a:t>(312)</a:t>
            </a:r>
            <a:r>
              <a:rPr lang="zh-CN" altLang="en-US" dirty="0"/>
              <a:t>、</a:t>
            </a:r>
            <a:r>
              <a:rPr lang="en-US" altLang="zh-CN" dirty="0" err="1"/>
              <a:t>PowerBTE</a:t>
            </a:r>
            <a:r>
              <a:rPr lang="en-US" altLang="zh-CN" dirty="0"/>
              <a:t>(13/675)</a:t>
            </a:r>
            <a:r>
              <a:rPr lang="zh-CN" altLang="en-US" dirty="0"/>
              <a:t>设计</a:t>
            </a:r>
            <a:endParaRPr lang="en-US" altLang="zh-CN" dirty="0"/>
          </a:p>
          <a:p>
            <a:r>
              <a:rPr lang="zh-CN" altLang="en-US" dirty="0"/>
              <a:t>适合充电式设计（锂离子聚合物电池</a:t>
            </a:r>
            <a:r>
              <a:rPr lang="en-US" altLang="zh-CN" dirty="0"/>
              <a:t>/</a:t>
            </a:r>
            <a:r>
              <a:rPr lang="zh-CN" altLang="en-US" dirty="0"/>
              <a:t>镍氢电池）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510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内容占位符 28">
            <a:extLst>
              <a:ext uri="{FF2B5EF4-FFF2-40B4-BE49-F238E27FC236}">
                <a16:creationId xmlns:a16="http://schemas.microsoft.com/office/drawing/2014/main" id="{E4670518-2064-483A-8A57-AA9A67902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627" y="889959"/>
            <a:ext cx="8454872" cy="5750629"/>
          </a:xfr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21240857-BF09-44B2-A5CD-6B6A6D2A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840278" cy="90777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原理图</a:t>
            </a:r>
            <a:endParaRPr lang="en-US" sz="32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3BE7B60-C47D-496F-B93A-D2B7DA803AD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7686261" y="3696978"/>
            <a:ext cx="2246221" cy="69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FDD18E2-177C-436E-AB0C-3983568C7055}"/>
              </a:ext>
            </a:extLst>
          </p:cNvPr>
          <p:cNvSpPr/>
          <p:nvPr/>
        </p:nvSpPr>
        <p:spPr>
          <a:xfrm>
            <a:off x="9932482" y="3360704"/>
            <a:ext cx="1272209" cy="67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CAT25512  TSSOP8</a:t>
            </a:r>
            <a:r>
              <a:rPr lang="zh-CN" altLang="en-US" sz="1400"/>
              <a:t>封装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332EC8-B5F3-43FD-975A-2CB9966195B8}"/>
              </a:ext>
            </a:extLst>
          </p:cNvPr>
          <p:cNvSpPr txBox="1"/>
          <p:nvPr/>
        </p:nvSpPr>
        <p:spPr>
          <a:xfrm rot="20821855">
            <a:off x="8564468" y="385638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替换成</a:t>
            </a:r>
            <a:endParaRPr lang="en-US" sz="14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39D3A1F-CB2D-4CF7-9E82-9DEBA01178B5}"/>
              </a:ext>
            </a:extLst>
          </p:cNvPr>
          <p:cNvCxnSpPr>
            <a:cxnSpLocks/>
          </p:cNvCxnSpPr>
          <p:nvPr/>
        </p:nvCxnSpPr>
        <p:spPr>
          <a:xfrm>
            <a:off x="1464365" y="2126974"/>
            <a:ext cx="0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7B3C9D4B-16A7-400A-9F80-1CF95FB408EB}"/>
              </a:ext>
            </a:extLst>
          </p:cNvPr>
          <p:cNvSpPr/>
          <p:nvPr/>
        </p:nvSpPr>
        <p:spPr>
          <a:xfrm>
            <a:off x="1278835" y="4638261"/>
            <a:ext cx="1265582" cy="682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u="none" strike="noStrike" dirty="0">
                <a:effectLst/>
              </a:rPr>
              <a:t>ZTS6</a:t>
            </a:r>
            <a:r>
              <a:rPr lang="en-US" altLang="zh-CN" sz="1800" u="none" strike="noStrike" dirty="0">
                <a:effectLst/>
              </a:rPr>
              <a:t>556</a:t>
            </a:r>
            <a:endParaRPr 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B8B5777-9BE3-4C9C-AC9F-B184C3C2014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938052" y="5374482"/>
            <a:ext cx="2054074" cy="7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1E4F42F-40C0-41A8-B9C8-1A6DF776C3B1}"/>
              </a:ext>
            </a:extLst>
          </p:cNvPr>
          <p:cNvSpPr/>
          <p:nvPr/>
        </p:nvSpPr>
        <p:spPr>
          <a:xfrm>
            <a:off x="9992126" y="5038208"/>
            <a:ext cx="1272209" cy="67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产生</a:t>
            </a:r>
            <a:r>
              <a:rPr lang="en-US" altLang="zh-CN" sz="1200" dirty="0"/>
              <a:t>6.14M</a:t>
            </a:r>
            <a:r>
              <a:rPr lang="zh-CN" altLang="en-US" sz="1200" dirty="0"/>
              <a:t>系统信号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813C109-ADCA-46AA-9E8D-320FC8A870EA}"/>
              </a:ext>
            </a:extLst>
          </p:cNvPr>
          <p:cNvSpPr txBox="1"/>
          <p:nvPr/>
        </p:nvSpPr>
        <p:spPr>
          <a:xfrm rot="243392">
            <a:off x="9305658" y="508734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目的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262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B59D7-15D8-4515-95AD-2F082EB0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27652"/>
          </a:xfrm>
        </p:spPr>
        <p:txBody>
          <a:bodyPr/>
          <a:lstStyle/>
          <a:p>
            <a:r>
              <a:rPr lang="en-US" dirty="0"/>
              <a:t>BOM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F17CC52-7BC8-4B85-A932-5EF235E4E8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194613"/>
              </p:ext>
            </p:extLst>
          </p:nvPr>
        </p:nvGraphicFramePr>
        <p:xfrm>
          <a:off x="1751772" y="1406283"/>
          <a:ext cx="7816298" cy="29735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0597">
                  <a:extLst>
                    <a:ext uri="{9D8B030D-6E8A-4147-A177-3AD203B41FA5}">
                      <a16:colId xmlns:a16="http://schemas.microsoft.com/office/drawing/2014/main" val="171274271"/>
                    </a:ext>
                  </a:extLst>
                </a:gridCol>
                <a:gridCol w="4835983">
                  <a:extLst>
                    <a:ext uri="{9D8B030D-6E8A-4147-A177-3AD203B41FA5}">
                      <a16:colId xmlns:a16="http://schemas.microsoft.com/office/drawing/2014/main" val="1518297839"/>
                    </a:ext>
                  </a:extLst>
                </a:gridCol>
                <a:gridCol w="899718">
                  <a:extLst>
                    <a:ext uri="{9D8B030D-6E8A-4147-A177-3AD203B41FA5}">
                      <a16:colId xmlns:a16="http://schemas.microsoft.com/office/drawing/2014/main" val="2525835954"/>
                    </a:ext>
                  </a:extLst>
                </a:gridCol>
              </a:tblGrid>
              <a:tr h="22139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名称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规格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数量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85264406"/>
                  </a:ext>
                </a:extLst>
              </a:tr>
              <a:tr h="22139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贴片电阻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100K</a:t>
                      </a:r>
                      <a:r>
                        <a:rPr lang="el-GR" sz="1400" u="none" strike="noStrike">
                          <a:effectLst/>
                        </a:rPr>
                        <a:t>Ω  ±5%  1/10</a:t>
                      </a:r>
                      <a:r>
                        <a:rPr lang="en-US" sz="1400" u="none" strike="noStrike">
                          <a:effectLst/>
                        </a:rPr>
                        <a:t>W  0402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3039777"/>
                  </a:ext>
                </a:extLst>
              </a:tr>
              <a:tr h="22139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贴片电容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15PF/50V  ±10%  0402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9179918"/>
                  </a:ext>
                </a:extLst>
              </a:tr>
              <a:tr h="22139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贴片电容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10nF/50V  ±10%  0402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09802738"/>
                  </a:ext>
                </a:extLst>
              </a:tr>
              <a:tr h="22139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贴片电容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0.1uF/50V  ±10%  0402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14482676"/>
                  </a:ext>
                </a:extLst>
              </a:tr>
              <a:tr h="22139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贴片电容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1uF/50V  ±10%  0402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18448399"/>
                  </a:ext>
                </a:extLst>
              </a:tr>
              <a:tr h="22139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贴片电容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10uF/50V  ±10%  0402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04223806"/>
                  </a:ext>
                </a:extLst>
              </a:tr>
              <a:tr h="2213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MSM</a:t>
                      </a:r>
                      <a:r>
                        <a:rPr lang="zh-CN" altLang="en-US" sz="1400" u="none" strike="noStrike">
                          <a:effectLst/>
                        </a:rPr>
                        <a:t>振荡器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400" u="none" strike="noStrike">
                          <a:effectLst/>
                        </a:rPr>
                        <a:t>SiT8021 6.144M/1.8V 1.54X0.8mm 6.144MHz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60057672"/>
                  </a:ext>
                </a:extLst>
              </a:tr>
              <a:tr h="22139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贴片</a:t>
                      </a:r>
                      <a:r>
                        <a:rPr lang="en-US" sz="1400" u="none" strike="noStrike">
                          <a:effectLst/>
                        </a:rPr>
                        <a:t>EEPROM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CAT25512  TSSOP8</a:t>
                      </a:r>
                      <a:r>
                        <a:rPr lang="zh-CN" altLang="en-US" sz="1400" u="none" strike="noStrike" dirty="0">
                          <a:effectLst/>
                        </a:rPr>
                        <a:t>封装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19763039"/>
                  </a:ext>
                </a:extLst>
              </a:tr>
              <a:tr h="22139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贴片</a:t>
                      </a:r>
                      <a:r>
                        <a:rPr lang="en-US" sz="1400" u="none" strike="noStrike" dirty="0">
                          <a:effectLst/>
                        </a:rPr>
                        <a:t>IC B300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WLCSP-35 </a:t>
                      </a:r>
                      <a:r>
                        <a:rPr lang="zh-CN" altLang="en-US" sz="1400" u="none" strike="noStrike">
                          <a:effectLst/>
                        </a:rPr>
                        <a:t>封装  </a:t>
                      </a:r>
                      <a:r>
                        <a:rPr lang="en-US" sz="1400" u="none" strike="noStrike">
                          <a:effectLst/>
                        </a:rPr>
                        <a:t>B300W35A102XYG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6830793"/>
                  </a:ext>
                </a:extLst>
              </a:tr>
              <a:tr h="22139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麦克风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ZTS6</a:t>
                      </a:r>
                      <a:r>
                        <a:rPr lang="en-US" altLang="zh-CN" sz="1400" u="none" strike="noStrike" dirty="0">
                          <a:effectLst/>
                        </a:rPr>
                        <a:t>556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8735573"/>
                  </a:ext>
                </a:extLst>
              </a:tr>
              <a:tr h="53821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扬声器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RAF-32873-000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5435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0BB0E-C7CB-4A5D-8D46-CFFE8BEE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74"/>
            <a:ext cx="10515600" cy="907609"/>
          </a:xfrm>
        </p:spPr>
        <p:txBody>
          <a:bodyPr>
            <a:normAutofit/>
          </a:bodyPr>
          <a:lstStyle/>
          <a:p>
            <a:r>
              <a:rPr lang="en-US" sz="3200" dirty="0"/>
              <a:t>Fonix8000</a:t>
            </a:r>
            <a:r>
              <a:rPr lang="zh-CN" altLang="en-US" sz="3200" dirty="0"/>
              <a:t>测试图</a:t>
            </a:r>
            <a:endParaRPr lang="en-US" sz="3200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E1588A77-6D68-4B1C-9D24-E09606A5EE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4171"/>
            <a:ext cx="5181600" cy="3894246"/>
          </a:xfrm>
        </p:spPr>
      </p:pic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966C2627-2991-4BED-BA90-1467D47A67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4171"/>
            <a:ext cx="5181600" cy="389424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B5C3ED9-A9E6-4997-AC3E-FB3E6FD07008}"/>
              </a:ext>
            </a:extLst>
          </p:cNvPr>
          <p:cNvSpPr txBox="1"/>
          <p:nvPr/>
        </p:nvSpPr>
        <p:spPr>
          <a:xfrm>
            <a:off x="1185802" y="1297211"/>
            <a:ext cx="932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不同的硬件配置性能有一定的差异性，附件测试图为客户实际测试效果和</a:t>
            </a:r>
            <a:r>
              <a:rPr lang="en-US" altLang="zh-CN" dirty="0"/>
              <a:t>DEMO</a:t>
            </a:r>
            <a:r>
              <a:rPr lang="zh-CN" altLang="en-US" dirty="0"/>
              <a:t>样机测试图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6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2DD04-A993-4A9A-B1F0-E1185C32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规格书</a:t>
            </a:r>
            <a:endParaRPr lang="en-US" dirty="0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5E64BCE-2413-4B99-A5E7-4DEFD25FD6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939685"/>
              </p:ext>
            </p:extLst>
          </p:nvPr>
        </p:nvGraphicFramePr>
        <p:xfrm>
          <a:off x="4620113" y="3169478"/>
          <a:ext cx="914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showAsIcon="1" r:id="rId3" imgW="914400" imgH="787320" progId="AcroExch.Document.DC">
                  <p:embed/>
                </p:oleObj>
              </mc:Choice>
              <mc:Fallback>
                <p:oleObj name="Acrobat Document" showAsIcon="1" r:id="rId3" imgW="914400" imgH="78732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20113" y="3169478"/>
                        <a:ext cx="9144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内容占位符 16">
            <a:extLst>
              <a:ext uri="{FF2B5EF4-FFF2-40B4-BE49-F238E27FC236}">
                <a16:creationId xmlns:a16="http://schemas.microsoft.com/office/drawing/2014/main" id="{9995684D-BAE8-46F0-9D72-16FFF63D7769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487789"/>
              </p:ext>
            </p:extLst>
          </p:nvPr>
        </p:nvGraphicFramePr>
        <p:xfrm>
          <a:off x="2186609" y="3169478"/>
          <a:ext cx="914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Acrobat Document" showAsIcon="1" r:id="rId5" imgW="914400" imgH="787320" progId="AcroExch.Document.DC">
                  <p:embed/>
                </p:oleObj>
              </mc:Choice>
              <mc:Fallback>
                <p:oleObj name="Acrobat Document" showAsIcon="1" r:id="rId5" imgW="914400" imgH="78732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86609" y="3169478"/>
                        <a:ext cx="9144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182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355</Words>
  <Application>Microsoft Office PowerPoint</Application>
  <PresentationFormat>宽屏</PresentationFormat>
  <Paragraphs>70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主题​​</vt:lpstr>
      <vt:lpstr>Acrobat Document</vt:lpstr>
      <vt:lpstr>备注</vt:lpstr>
      <vt:lpstr>BelaSigna®300助听器主要功能</vt:lpstr>
      <vt:lpstr>原理图</vt:lpstr>
      <vt:lpstr>BOM</vt:lpstr>
      <vt:lpstr>Fonix8000测试图</vt:lpstr>
      <vt:lpstr>规格书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备注</dc:title>
  <dc:creator>Henry Yang</dc:creator>
  <cp:lastModifiedBy>zm yang</cp:lastModifiedBy>
  <cp:revision>6</cp:revision>
  <dcterms:created xsi:type="dcterms:W3CDTF">2021-10-06T00:56:56Z</dcterms:created>
  <dcterms:modified xsi:type="dcterms:W3CDTF">2021-10-13T05:02:29Z</dcterms:modified>
</cp:coreProperties>
</file>