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070"/>
    <a:srgbClr val="E4D284"/>
    <a:srgbClr val="85AED7"/>
    <a:srgbClr val="93CD81"/>
    <a:srgbClr val="121212"/>
    <a:srgbClr val="79AEE3"/>
    <a:srgbClr val="7FE767"/>
    <a:srgbClr val="E9DC65"/>
    <a:srgbClr val="E0A648"/>
    <a:srgbClr val="DE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AFEB-F840-2862-F818-B5C4DB35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6C640-F1E8-1DD3-8C6A-9E473D0B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0A24-69CF-69FF-A9AD-BE72044D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1D56-9556-FEF7-4D2D-AAB1D4BD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209A1-F052-7731-7FCD-3E00CA3D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2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3A4C-BF2D-5507-9D5E-576F5D0D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3158E-ECF4-7590-DCB1-FCE1C9AE3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F23A-8EAF-0A4D-34A6-936C08BE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50B2-3E1F-293A-4745-65594E8A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3E461-80C7-A577-13C3-AE183B30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66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A2DBE-E2F6-6DD6-4A02-29F9860BE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F66BF-0DF4-A268-0841-EECD98DA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6B936-E119-E863-E91C-7D6AF437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9D0D-061E-0EE2-EBC5-92915072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2CB9-0413-03AB-F6C2-3D2415F6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E641-40FB-3419-4F11-9CF9459F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3720-555A-D572-6036-F5085990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4A2B-187A-3988-36D9-143B6725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2069-8B2D-CD63-B474-66AA25F8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EF8A-FBEA-0671-A8FF-5D68CC7B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D99B-4ABB-43F4-FA73-48F66F29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B0F5-5E48-D23D-7E6A-A3470DCD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D0F1-C376-ECA4-5113-C7429DF1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A028-EC64-19D8-E670-06D291C0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7917-90BC-6BF3-2557-F2871C1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52E9-E696-6608-AB36-BF4F339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0473-15CF-F0D8-98EC-0F9F40BD4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2604-89EF-C038-551E-B773A7B2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2675-277F-B770-7B10-72141722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9E9F4-520F-CD94-540F-3A3426D1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5DB63-D903-84D2-164F-6859B71A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0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1D0B-9FF6-364B-D571-4781C94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67E8-E524-2F3C-9127-E8613B10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A1304-2321-CEA1-4B49-5A46FE37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87AE5-2C5C-0B44-E706-CB7E21C6A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BCDDA-8971-115C-E411-7C6EF89D7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B50DD-AD3E-22ED-7834-D9DC7877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F3E84-6FA4-908B-50E9-DE1DF307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AB8F-0193-9A06-F870-FEB7DB34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3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8167-BFB6-F5C0-DCA2-97CF915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24E83-0C17-D613-7582-F2684CFB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3F728-8D21-7DC8-5CF9-2E09F15D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68C2A-0FD0-6BDD-45E4-3E005EA7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57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ECECB-5B75-CCC1-5259-BBF0260D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94ECB-22D2-20A4-79CA-C6DEAE13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05865-60DC-164E-E20C-A273414A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45F4-20EA-CE64-4D0F-746D8243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2EB5-5651-6328-221C-C19D5911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FBE4A-4C3F-F679-391E-6B89BBDF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B6FE4-4132-49E2-767D-138DEC9A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1A75D-D3A3-119C-B10C-FB6B0790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E8856-FC8B-BFD2-13DA-7843B53A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3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7DCC-3163-C4DA-388A-3072D3D6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65466-DD9B-4711-8364-F3C799819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F33C8-4020-CDA1-BDDC-F9A4B05D7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6291C-5C26-C277-DB22-6C6032C5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8643-DB7A-1C88-8119-E1DF503C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18CB-CBA0-BEAE-069A-A7B185DC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8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6A76E-61BE-60A9-E03B-ACB0C080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2E81-06F3-AB4E-9D79-8F8DCA05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73B-C392-9E8A-0C53-34CD71B5E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2779-6291-4F5C-B6DD-9D9812C24DEC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7888D-6687-969A-6234-4AA5A5736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BA59-AC4E-ABCF-9608-9DC16E9B1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1965-463F-4109-BCC9-FE767EA3DC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4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D37661-8258-4113-1265-DB42F94722A0}"/>
              </a:ext>
            </a:extLst>
          </p:cNvPr>
          <p:cNvSpPr/>
          <p:nvPr/>
        </p:nvSpPr>
        <p:spPr>
          <a:xfrm>
            <a:off x="1499616" y="1645920"/>
            <a:ext cx="1080000" cy="1080000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0BE94E-FC63-A59B-8118-AD1F4E431F64}"/>
              </a:ext>
            </a:extLst>
          </p:cNvPr>
          <p:cNvGrpSpPr/>
          <p:nvPr/>
        </p:nvGrpSpPr>
        <p:grpSpPr>
          <a:xfrm>
            <a:off x="2884416" y="1645920"/>
            <a:ext cx="1080000" cy="1080000"/>
            <a:chOff x="2884416" y="1645920"/>
            <a:chExt cx="1080000" cy="108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19D78B-E694-FDBD-A60D-DF67CE53F0BB}"/>
                </a:ext>
              </a:extLst>
            </p:cNvPr>
            <p:cNvSpPr/>
            <p:nvPr/>
          </p:nvSpPr>
          <p:spPr>
            <a:xfrm>
              <a:off x="2884416" y="1645920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DF8D24-4AF6-E018-CC49-E72015433789}"/>
                </a:ext>
              </a:extLst>
            </p:cNvPr>
            <p:cNvGrpSpPr>
              <a:grpSpLocks noChangeAspect="1"/>
            </p:cNvGrpSpPr>
            <p:nvPr/>
          </p:nvGrpSpPr>
          <p:grpSpPr>
            <a:xfrm rot="18888121">
              <a:off x="3078954" y="1909482"/>
              <a:ext cx="690924" cy="436222"/>
              <a:chOff x="2816352" y="3743960"/>
              <a:chExt cx="978408" cy="61772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739D4F8-FCDC-C4AD-CDB4-4FD8F6FA2C81}"/>
                  </a:ext>
                </a:extLst>
              </p:cNvPr>
              <p:cNvSpPr/>
              <p:nvPr/>
            </p:nvSpPr>
            <p:spPr>
              <a:xfrm>
                <a:off x="2816352" y="4050792"/>
                <a:ext cx="978408" cy="310896"/>
              </a:xfrm>
              <a:prstGeom prst="roundRect">
                <a:avLst>
                  <a:gd name="adj" fmla="val 2320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B219637-E646-EAC9-4900-E9D722460759}"/>
                  </a:ext>
                </a:extLst>
              </p:cNvPr>
              <p:cNvSpPr/>
              <p:nvPr/>
            </p:nvSpPr>
            <p:spPr>
              <a:xfrm rot="16200000">
                <a:off x="2662936" y="3897376"/>
                <a:ext cx="617728" cy="310896"/>
              </a:xfrm>
              <a:prstGeom prst="roundRect">
                <a:avLst>
                  <a:gd name="adj" fmla="val 2320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B1954-617E-72F8-8369-61C9CA4C06E3}"/>
              </a:ext>
            </a:extLst>
          </p:cNvPr>
          <p:cNvSpPr/>
          <p:nvPr/>
        </p:nvSpPr>
        <p:spPr>
          <a:xfrm>
            <a:off x="4836160" y="1645920"/>
            <a:ext cx="1442720" cy="1214120"/>
          </a:xfrm>
          <a:prstGeom prst="rect">
            <a:avLst/>
          </a:prstGeom>
          <a:solidFill>
            <a:srgbClr val="79AE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10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CB2CBC-7391-E577-7268-D3D757138BAD}"/>
              </a:ext>
            </a:extLst>
          </p:cNvPr>
          <p:cNvSpPr/>
          <p:nvPr/>
        </p:nvSpPr>
        <p:spPr>
          <a:xfrm>
            <a:off x="1869440" y="1330960"/>
            <a:ext cx="381000" cy="411480"/>
          </a:xfrm>
          <a:prstGeom prst="rect">
            <a:avLst/>
          </a:prstGeom>
          <a:solidFill>
            <a:srgbClr val="DA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514A1-DC8C-657D-9E20-FE81941C745E}"/>
              </a:ext>
            </a:extLst>
          </p:cNvPr>
          <p:cNvSpPr/>
          <p:nvPr/>
        </p:nvSpPr>
        <p:spPr>
          <a:xfrm>
            <a:off x="2631440" y="1330960"/>
            <a:ext cx="381000" cy="411480"/>
          </a:xfrm>
          <a:prstGeom prst="rect">
            <a:avLst/>
          </a:prstGeom>
          <a:solidFill>
            <a:srgbClr val="85AE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F1F53-02E0-210D-56C2-F71D102E6A6E}"/>
              </a:ext>
            </a:extLst>
          </p:cNvPr>
          <p:cNvSpPr/>
          <p:nvPr/>
        </p:nvSpPr>
        <p:spPr>
          <a:xfrm>
            <a:off x="2250440" y="1330960"/>
            <a:ext cx="381000" cy="411480"/>
          </a:xfrm>
          <a:prstGeom prst="rect">
            <a:avLst/>
          </a:prstGeom>
          <a:solidFill>
            <a:srgbClr val="E4D2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D44D-14CC-486D-48B8-E16F25ED683F}"/>
              </a:ext>
            </a:extLst>
          </p:cNvPr>
          <p:cNvSpPr/>
          <p:nvPr/>
        </p:nvSpPr>
        <p:spPr>
          <a:xfrm>
            <a:off x="3012440" y="1330960"/>
            <a:ext cx="381000" cy="411480"/>
          </a:xfrm>
          <a:prstGeom prst="rect">
            <a:avLst/>
          </a:prstGeom>
          <a:solidFill>
            <a:srgbClr val="93CD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5442F-2A08-DD04-3102-A0251A6A2EDC}"/>
              </a:ext>
            </a:extLst>
          </p:cNvPr>
          <p:cNvSpPr txBox="1"/>
          <p:nvPr/>
        </p:nvSpPr>
        <p:spPr>
          <a:xfrm>
            <a:off x="3840480" y="1330960"/>
            <a:ext cx="276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Da7070</a:t>
            </a:r>
          </a:p>
          <a:p>
            <a:r>
              <a:rPr lang="en-US" dirty="0">
                <a:solidFill>
                  <a:schemeClr val="bg1"/>
                </a:solidFill>
              </a:rPr>
              <a:t>E4d284</a:t>
            </a:r>
          </a:p>
          <a:p>
            <a:r>
              <a:rPr lang="en-US" dirty="0">
                <a:solidFill>
                  <a:schemeClr val="bg1"/>
                </a:solidFill>
              </a:rPr>
              <a:t>85aed7</a:t>
            </a:r>
          </a:p>
          <a:p>
            <a:r>
              <a:rPr lang="en-US" dirty="0">
                <a:solidFill>
                  <a:schemeClr val="bg1"/>
                </a:solidFill>
              </a:rPr>
              <a:t>93cd81</a:t>
            </a:r>
          </a:p>
        </p:txBody>
      </p:sp>
    </p:spTree>
    <p:extLst>
      <p:ext uri="{BB962C8B-B14F-4D97-AF65-F5344CB8AC3E}">
        <p14:creationId xmlns:p14="http://schemas.microsoft.com/office/powerpoint/2010/main" val="91779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Kenzie Kenzie</dc:creator>
  <cp:lastModifiedBy>Kenzie Kenzie</cp:lastModifiedBy>
  <cp:revision>3</cp:revision>
  <dcterms:created xsi:type="dcterms:W3CDTF">2023-06-19T07:22:16Z</dcterms:created>
  <dcterms:modified xsi:type="dcterms:W3CDTF">2023-06-19T17:01:50Z</dcterms:modified>
</cp:coreProperties>
</file>