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33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31" r:id="rId14"/>
    <p:sldId id="332" r:id="rId15"/>
    <p:sldId id="335" r:id="rId16"/>
    <p:sldId id="336" r:id="rId17"/>
    <p:sldId id="337" r:id="rId18"/>
    <p:sldId id="338" r:id="rId19"/>
    <p:sldId id="339" r:id="rId20"/>
    <p:sldId id="340" r:id="rId21"/>
    <p:sldId id="343" r:id="rId22"/>
    <p:sldId id="344" r:id="rId23"/>
    <p:sldId id="341" r:id="rId24"/>
    <p:sldId id="342" r:id="rId25"/>
    <p:sldId id="29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0000CC"/>
    <a:srgbClr val="009900"/>
    <a:srgbClr val="CC6600"/>
    <a:srgbClr val="FF3399"/>
    <a:srgbClr val="CC00CC"/>
    <a:srgbClr val="6600FF"/>
    <a:srgbClr val="FF3300"/>
    <a:srgbClr val="6666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3727" autoAdjust="0"/>
  </p:normalViewPr>
  <p:slideViewPr>
    <p:cSldViewPr snapToGrid="0">
      <p:cViewPr varScale="1">
        <p:scale>
          <a:sx n="68" d="100"/>
          <a:sy n="68" d="100"/>
        </p:scale>
        <p:origin x="726" y="66"/>
      </p:cViewPr>
      <p:guideLst/>
    </p:cSldViewPr>
  </p:slideViewPr>
  <p:outlineViewPr>
    <p:cViewPr>
      <p:scale>
        <a:sx n="33" d="100"/>
        <a:sy n="33" d="100"/>
      </p:scale>
      <p:origin x="0" y="-17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8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5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78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4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3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5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0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6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1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3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4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9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9A918-D4C0-40E4-B54F-93F10CC6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97401"/>
            <a:ext cx="8689976" cy="2509213"/>
          </a:xfrm>
        </p:spPr>
        <p:txBody>
          <a:bodyPr/>
          <a:lstStyle/>
          <a:p>
            <a:r>
              <a:rPr lang="zh-CN" altLang="en-US" b="1"/>
              <a:t>数据结构和算法</a:t>
            </a:r>
            <a:br>
              <a:rPr lang="en-US" altLang="zh-CN" b="1"/>
            </a:br>
            <a:r>
              <a:rPr lang="zh-CN" altLang="en-US" b="1"/>
              <a:t>第</a:t>
            </a:r>
            <a:r>
              <a:rPr lang="en-US" altLang="zh-CN" b="1"/>
              <a:t>11</a:t>
            </a:r>
            <a:r>
              <a:rPr lang="zh-CN" altLang="en-US" b="1"/>
              <a:t>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FD250-F314-4432-B074-F31487AAD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2018.8.17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420486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链表的操作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3055" y="307180"/>
            <a:ext cx="11945888" cy="65508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遍历（查找）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以单链表为例，下同。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单向链表总是</a:t>
            </a:r>
            <a:r>
              <a:rPr lang="zh-CN" altLang="en-US" sz="24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从头结点开始的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每访问一个结点，就将当前指针向该结点的下一个结点移动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p=p-&gt;next;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4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直至下一结点为空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P=NULL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15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链表的操作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3055" y="307180"/>
            <a:ext cx="11945888" cy="65508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插入原则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、插入操作不应破坏原链接关系。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、插入的结点应该在它该在的位置。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实现方法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应该有一个插入位置的查找子过程。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共有三种情况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、插入的结点最小。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、插入的结点最大。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、插入的结在中间。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73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链表的操作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3055" y="307180"/>
            <a:ext cx="11945888" cy="65508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删除结点原则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不改变原来的排列顺序，只是从链表中分离开来，撤消原来的链接关系。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两种情况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、要删的结点是头指针所指的结点则直接操作。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、不是头结点，要依次往下找。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另外要考虑：空表和找不到要删除的结点。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需要两个临时指针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P1: 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判断指向的结点是不是要删除的结点（用于寻找）。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P2: 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始终指向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的前面一个结点。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774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237. Delete Node in a Linked List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1B3A62-936A-47E8-87CE-5C7229355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001" y="1065351"/>
            <a:ext cx="7099535" cy="567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38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237. Delete Node in a Linked List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6096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常规方法</a:t>
            </a:r>
            <a:r>
              <a:rPr lang="zh-CN" altLang="en-US" b="1" dirty="0"/>
              <a:t>（时间复杂度：</a:t>
            </a:r>
            <a:r>
              <a:rPr lang="en-US" altLang="zh-CN" b="1" dirty="0"/>
              <a:t>O(1)</a:t>
            </a:r>
            <a:r>
              <a:rPr lang="zh-CN" altLang="en-US" b="1" dirty="0"/>
              <a:t>，空间复杂度：</a:t>
            </a:r>
            <a:r>
              <a:rPr lang="en-US" altLang="zh-CN" b="1" dirty="0"/>
              <a:t>O(1)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在</a:t>
            </a:r>
            <a:r>
              <a:rPr lang="en-US" altLang="zh-CN" b="1" dirty="0"/>
              <a:t>node</a:t>
            </a:r>
            <a:r>
              <a:rPr lang="zh-CN" altLang="en-US" b="1" dirty="0"/>
              <a:t>不等于</a:t>
            </a:r>
            <a:r>
              <a:rPr lang="en-US" altLang="zh-CN" b="1" dirty="0"/>
              <a:t>null</a:t>
            </a:r>
            <a:r>
              <a:rPr lang="zh-CN" altLang="en-US" b="1" dirty="0"/>
              <a:t>且</a:t>
            </a:r>
            <a:r>
              <a:rPr lang="en-US" altLang="zh-CN" b="1" dirty="0" err="1"/>
              <a:t>node.next</a:t>
            </a:r>
            <a:r>
              <a:rPr lang="zh-CN" altLang="en-US" b="1" dirty="0"/>
              <a:t>不等于</a:t>
            </a:r>
            <a:r>
              <a:rPr lang="en-US" altLang="zh-CN" b="1" dirty="0"/>
              <a:t>null</a:t>
            </a:r>
            <a:r>
              <a:rPr lang="zh-CN" altLang="en-US" b="1" dirty="0"/>
              <a:t>的情况下，依次执行如下操作（</a:t>
            </a:r>
            <a:r>
              <a:rPr lang="zh-CN" altLang="en-US" b="1" dirty="0">
                <a:solidFill>
                  <a:srgbClr val="990099"/>
                </a:solidFill>
              </a:rPr>
              <a:t>由于不知道前一个节点的地址，所以，采用，将后一个节点的值赋值给该节点，后一个节点的</a:t>
            </a:r>
            <a:r>
              <a:rPr lang="en-US" altLang="zh-CN" b="1" dirty="0">
                <a:solidFill>
                  <a:srgbClr val="990099"/>
                </a:solidFill>
              </a:rPr>
              <a:t>next</a:t>
            </a:r>
            <a:r>
              <a:rPr lang="zh-CN" altLang="en-US" b="1" dirty="0">
                <a:solidFill>
                  <a:srgbClr val="990099"/>
                </a:solidFill>
              </a:rPr>
              <a:t>指向的节点，赋值给该节点的</a:t>
            </a:r>
            <a:r>
              <a:rPr lang="en-US" altLang="zh-CN" b="1" dirty="0">
                <a:solidFill>
                  <a:srgbClr val="990099"/>
                </a:solidFill>
              </a:rPr>
              <a:t>next</a:t>
            </a:r>
            <a:r>
              <a:rPr lang="zh-CN" altLang="en-US" b="1" dirty="0">
                <a:solidFill>
                  <a:srgbClr val="990099"/>
                </a:solidFill>
              </a:rPr>
              <a:t>的方案</a:t>
            </a:r>
            <a:r>
              <a:rPr lang="zh-CN" altLang="en-US" b="1" dirty="0"/>
              <a:t>）：</a:t>
            </a:r>
          </a:p>
          <a:p>
            <a:r>
              <a:rPr lang="zh-CN" altLang="en-US" b="1" dirty="0"/>
              <a:t>  </a:t>
            </a:r>
            <a:r>
              <a:rPr lang="en-US" altLang="zh-CN" b="1" dirty="0"/>
              <a:t>1.1 </a:t>
            </a:r>
            <a:r>
              <a:rPr lang="en-US" altLang="zh-CN" b="1" dirty="0" err="1"/>
              <a:t>node.val</a:t>
            </a:r>
            <a:r>
              <a:rPr lang="en-US" altLang="zh-CN" b="1" dirty="0"/>
              <a:t> = </a:t>
            </a:r>
            <a:r>
              <a:rPr lang="en-US" altLang="zh-CN" b="1" dirty="0" err="1"/>
              <a:t>node.next.val</a:t>
            </a:r>
            <a:endParaRPr lang="en-US" altLang="zh-CN" b="1" dirty="0"/>
          </a:p>
          <a:p>
            <a:r>
              <a:rPr lang="en-US" altLang="zh-CN" b="1" dirty="0"/>
              <a:t>  1.2 </a:t>
            </a:r>
            <a:r>
              <a:rPr lang="en-US" altLang="zh-CN" b="1" dirty="0" err="1"/>
              <a:t>node.next</a:t>
            </a:r>
            <a:r>
              <a:rPr lang="en-US" altLang="zh-CN" b="1" dirty="0"/>
              <a:t> = </a:t>
            </a:r>
            <a:r>
              <a:rPr lang="en-US" altLang="zh-CN" b="1" dirty="0" err="1"/>
              <a:t>node.next.next</a:t>
            </a:r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A1980B-DC30-48CD-B50C-889FAF67D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811" y="2188462"/>
            <a:ext cx="6055264" cy="416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147. Insertion Sort List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CB7C76-4C2F-4319-957E-19C26AAD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820" y="1123767"/>
            <a:ext cx="8085714" cy="5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11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147. Insertion Sort List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64852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虚拟节点法</a:t>
            </a:r>
            <a:r>
              <a:rPr lang="zh-CN" altLang="en-US" b="1" dirty="0"/>
              <a:t>（时间复杂度：</a:t>
            </a:r>
            <a:r>
              <a:rPr lang="en-US" altLang="zh-CN" b="1" dirty="0"/>
              <a:t>O(</a:t>
            </a:r>
            <a:r>
              <a:rPr lang="en-US" altLang="zh-CN" b="1" dirty="0">
                <a:solidFill>
                  <a:srgbClr val="FF0000"/>
                </a:solidFill>
              </a:rPr>
              <a:t>n^2</a:t>
            </a:r>
            <a:r>
              <a:rPr lang="en-US" altLang="zh-CN" b="1" dirty="0"/>
              <a:t>)</a:t>
            </a:r>
            <a:r>
              <a:rPr lang="zh-CN" altLang="en-US" b="1" dirty="0"/>
              <a:t>，空间复杂度：</a:t>
            </a:r>
            <a:r>
              <a:rPr lang="en-US" altLang="zh-CN" b="1" dirty="0"/>
              <a:t>O(1)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/>
              <a:t>head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或者</a:t>
            </a:r>
            <a:r>
              <a:rPr lang="en-US" altLang="zh-CN" b="1" dirty="0" err="1"/>
              <a:t>head.next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，返回</a:t>
            </a:r>
            <a:r>
              <a:rPr lang="en-US" altLang="zh-CN" b="1" dirty="0"/>
              <a:t>head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初始化虚拟节点</a:t>
            </a:r>
            <a:r>
              <a:rPr lang="en-US" altLang="zh-CN" b="1" dirty="0" err="1"/>
              <a:t>dummyNode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00B050"/>
                </a:solidFill>
              </a:rPr>
              <a:t>只读，用于返回结果</a:t>
            </a:r>
            <a:r>
              <a:rPr lang="zh-CN" altLang="en-US" b="1" dirty="0"/>
              <a:t>）为</a:t>
            </a:r>
            <a:r>
              <a:rPr lang="en-US" altLang="zh-CN" b="1" dirty="0"/>
              <a:t>new </a:t>
            </a:r>
            <a:r>
              <a:rPr lang="en-US" altLang="zh-CN" b="1" dirty="0" err="1"/>
              <a:t>ListNode</a:t>
            </a:r>
            <a:r>
              <a:rPr lang="en-US" altLang="zh-CN" b="1" dirty="0"/>
              <a:t>(0)</a:t>
            </a:r>
            <a:r>
              <a:rPr lang="zh-CN" altLang="en-US" b="1" dirty="0"/>
              <a:t>，</a:t>
            </a:r>
            <a:r>
              <a:rPr lang="en-US" altLang="zh-CN" b="1" dirty="0" err="1"/>
              <a:t>currentNode</a:t>
            </a:r>
            <a:r>
              <a:rPr lang="zh-CN" altLang="en-US" b="1" dirty="0"/>
              <a:t>为</a:t>
            </a:r>
            <a:r>
              <a:rPr lang="en-US" altLang="zh-CN" b="1" dirty="0"/>
              <a:t>head</a:t>
            </a:r>
            <a:r>
              <a:rPr lang="zh-CN" altLang="en-US" b="1" dirty="0"/>
              <a:t>，</a:t>
            </a:r>
            <a:r>
              <a:rPr lang="en-US" altLang="zh-CN" b="1" dirty="0" err="1"/>
              <a:t>followedNode</a:t>
            </a:r>
            <a:r>
              <a:rPr lang="zh-CN" altLang="en-US" b="1" dirty="0"/>
              <a:t>为</a:t>
            </a:r>
            <a:r>
              <a:rPr lang="en-US" altLang="zh-CN" b="1" dirty="0"/>
              <a:t>null</a:t>
            </a:r>
            <a:r>
              <a:rPr lang="zh-CN" altLang="en-US" b="1" dirty="0"/>
              <a:t>，</a:t>
            </a:r>
            <a:r>
              <a:rPr lang="en-US" altLang="zh-CN" b="1" dirty="0" err="1"/>
              <a:t>startNode</a:t>
            </a:r>
            <a:r>
              <a:rPr lang="zh-CN" altLang="en-US" b="1" dirty="0"/>
              <a:t>为</a:t>
            </a:r>
            <a:r>
              <a:rPr lang="en-US" altLang="zh-CN" b="1" dirty="0"/>
              <a:t>null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在</a:t>
            </a:r>
            <a:r>
              <a:rPr lang="en-US" altLang="zh-CN" b="1" dirty="0" err="1"/>
              <a:t>currentNode</a:t>
            </a:r>
            <a:r>
              <a:rPr lang="zh-CN" altLang="en-US" b="1" dirty="0"/>
              <a:t>不等于</a:t>
            </a:r>
            <a:r>
              <a:rPr lang="en-US" altLang="zh-CN" b="1" dirty="0"/>
              <a:t>null</a:t>
            </a:r>
            <a:r>
              <a:rPr lang="zh-CN" altLang="en-US" b="1" dirty="0"/>
              <a:t>的情况下，循环执行如下操作：</a:t>
            </a:r>
          </a:p>
          <a:p>
            <a:r>
              <a:rPr lang="zh-CN" altLang="en-US" b="1" dirty="0"/>
              <a:t>  </a:t>
            </a:r>
            <a:r>
              <a:rPr lang="en-US" altLang="zh-CN" b="1" dirty="0"/>
              <a:t>2.1 </a:t>
            </a:r>
            <a:r>
              <a:rPr lang="en-US" altLang="zh-CN" b="1" dirty="0" err="1"/>
              <a:t>currentNode.next</a:t>
            </a:r>
            <a:r>
              <a:rPr lang="zh-CN" altLang="en-US" b="1" dirty="0"/>
              <a:t>赋值给</a:t>
            </a:r>
            <a:r>
              <a:rPr lang="en-US" altLang="zh-CN" b="1" dirty="0" err="1"/>
              <a:t>followedNode</a:t>
            </a:r>
            <a:endParaRPr lang="en-US" altLang="zh-CN" b="1" dirty="0"/>
          </a:p>
          <a:p>
            <a:r>
              <a:rPr lang="en-US" altLang="zh-CN" b="1" dirty="0"/>
              <a:t>  2.2 </a:t>
            </a:r>
            <a:r>
              <a:rPr lang="en-US" altLang="zh-CN" b="1" dirty="0" err="1"/>
              <a:t>dummyNode</a:t>
            </a:r>
            <a:r>
              <a:rPr lang="zh-CN" altLang="en-US" b="1" dirty="0"/>
              <a:t>赋值给</a:t>
            </a:r>
            <a:r>
              <a:rPr lang="en-US" altLang="zh-CN" b="1" dirty="0" err="1"/>
              <a:t>startNode</a:t>
            </a:r>
            <a:endParaRPr lang="en-US" altLang="zh-CN" b="1" dirty="0"/>
          </a:p>
          <a:p>
            <a:r>
              <a:rPr lang="en-US" altLang="zh-CN" b="1" dirty="0"/>
              <a:t>  2.3 </a:t>
            </a:r>
            <a:r>
              <a:rPr lang="zh-CN" altLang="en-US" b="1" dirty="0"/>
              <a:t>在</a:t>
            </a:r>
            <a:r>
              <a:rPr lang="en-US" altLang="zh-CN" b="1" dirty="0" err="1"/>
              <a:t>startNode.next</a:t>
            </a:r>
            <a:r>
              <a:rPr lang="zh-CN" altLang="en-US" b="1" dirty="0"/>
              <a:t>不等于</a:t>
            </a:r>
            <a:r>
              <a:rPr lang="en-US" altLang="zh-CN" b="1" dirty="0"/>
              <a:t>null</a:t>
            </a:r>
            <a:r>
              <a:rPr lang="zh-CN" altLang="en-US" b="1" dirty="0"/>
              <a:t>且</a:t>
            </a:r>
            <a:r>
              <a:rPr lang="en-US" altLang="zh-CN" b="1" dirty="0" err="1"/>
              <a:t>startNode.next.val</a:t>
            </a:r>
            <a:r>
              <a:rPr lang="zh-CN" altLang="en-US" b="1" dirty="0"/>
              <a:t>小于</a:t>
            </a:r>
            <a:r>
              <a:rPr lang="en-US" altLang="zh-CN" b="1" dirty="0" err="1"/>
              <a:t>currentNode.val</a:t>
            </a:r>
            <a:r>
              <a:rPr lang="zh-CN" altLang="en-US" b="1" dirty="0"/>
              <a:t>的情况下，执行如下操作：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2.3.1 </a:t>
            </a:r>
            <a:r>
              <a:rPr lang="en-US" altLang="zh-CN" b="1" dirty="0" err="1"/>
              <a:t>startNode.next</a:t>
            </a:r>
            <a:r>
              <a:rPr lang="zh-CN" altLang="en-US" b="1" dirty="0"/>
              <a:t>赋值给</a:t>
            </a:r>
            <a:r>
              <a:rPr lang="en-US" altLang="zh-CN" b="1" dirty="0" err="1"/>
              <a:t>startNode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0000CC"/>
                </a:solidFill>
              </a:rPr>
              <a:t>寻找插入的位置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  2.4 </a:t>
            </a:r>
            <a:r>
              <a:rPr lang="en-US" altLang="zh-CN" b="1" dirty="0" err="1"/>
              <a:t>startNode.next</a:t>
            </a:r>
            <a:r>
              <a:rPr lang="zh-CN" altLang="en-US" b="1" dirty="0"/>
              <a:t>赋值给</a:t>
            </a:r>
            <a:r>
              <a:rPr lang="en-US" altLang="zh-CN" b="1" dirty="0" err="1"/>
              <a:t>currentNode.next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CC00CC"/>
                </a:solidFill>
              </a:rPr>
              <a:t>该步骤和</a:t>
            </a:r>
            <a:r>
              <a:rPr lang="en-US" altLang="zh-CN" b="1" dirty="0">
                <a:solidFill>
                  <a:srgbClr val="CC00CC"/>
                </a:solidFill>
              </a:rPr>
              <a:t>2.5</a:t>
            </a:r>
            <a:r>
              <a:rPr lang="zh-CN" altLang="en-US" b="1" dirty="0">
                <a:solidFill>
                  <a:srgbClr val="CC00CC"/>
                </a:solidFill>
              </a:rPr>
              <a:t>实现插入操作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  2.5 </a:t>
            </a:r>
            <a:r>
              <a:rPr lang="en-US" altLang="zh-CN" b="1" dirty="0" err="1"/>
              <a:t>currentNode</a:t>
            </a:r>
            <a:r>
              <a:rPr lang="zh-CN" altLang="en-US" b="1" dirty="0"/>
              <a:t>赋值给</a:t>
            </a:r>
            <a:r>
              <a:rPr lang="en-US" altLang="zh-CN" b="1" dirty="0" err="1"/>
              <a:t>startNode.next</a:t>
            </a:r>
            <a:endParaRPr lang="en-US" altLang="zh-CN" b="1" dirty="0"/>
          </a:p>
          <a:p>
            <a:r>
              <a:rPr lang="en-US" altLang="zh-CN" b="1" dirty="0"/>
              <a:t>  2.6 </a:t>
            </a:r>
            <a:r>
              <a:rPr lang="en-US" altLang="zh-CN" b="1" dirty="0" err="1"/>
              <a:t>followedNode</a:t>
            </a:r>
            <a:r>
              <a:rPr lang="zh-CN" altLang="en-US" b="1" dirty="0"/>
              <a:t>赋值给</a:t>
            </a:r>
            <a:r>
              <a:rPr lang="en-US" altLang="zh-CN" b="1" dirty="0" err="1"/>
              <a:t>currentNode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3399"/>
                </a:solidFill>
              </a:rPr>
              <a:t>处理下一个节点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3 </a:t>
            </a:r>
            <a:r>
              <a:rPr lang="zh-CN" altLang="en-US" b="1" dirty="0"/>
              <a:t>返回</a:t>
            </a:r>
            <a:r>
              <a:rPr lang="en-US" altLang="zh-CN" b="1" dirty="0" err="1"/>
              <a:t>dummyNode.next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49B79F-6AF9-4C62-82BE-212D6FC5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457" y="125319"/>
            <a:ext cx="5497651" cy="660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82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21. Merge Two Sorted Lists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9E02F5-F34E-4605-A773-5C442CAD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26" y="2565908"/>
            <a:ext cx="11779484" cy="172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41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21. Merge Two Sorted Lists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69055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虚拟节点法</a:t>
            </a:r>
            <a:r>
              <a:rPr lang="zh-CN" altLang="en-US" b="1" dirty="0"/>
              <a:t>（时间复杂度：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，空间复杂度：</a:t>
            </a:r>
            <a:r>
              <a:rPr lang="en-US" altLang="zh-CN" b="1" dirty="0"/>
              <a:t>O(1)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/>
              <a:t>l1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且</a:t>
            </a:r>
            <a:r>
              <a:rPr lang="en-US" altLang="zh-CN" b="1" dirty="0"/>
              <a:t>l2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，返回</a:t>
            </a:r>
            <a:r>
              <a:rPr lang="en-US" altLang="zh-CN" b="1" dirty="0"/>
              <a:t>null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初始化虚拟节点</a:t>
            </a:r>
            <a:r>
              <a:rPr lang="en-US" altLang="zh-CN" b="1" dirty="0" err="1"/>
              <a:t>headNode</a:t>
            </a:r>
            <a:r>
              <a:rPr lang="zh-CN" altLang="en-US" b="1" dirty="0"/>
              <a:t> （</a:t>
            </a:r>
            <a:r>
              <a:rPr lang="zh-CN" altLang="en-US" b="1" dirty="0">
                <a:solidFill>
                  <a:srgbClr val="00B050"/>
                </a:solidFill>
              </a:rPr>
              <a:t>只读，用于返回结果</a:t>
            </a:r>
            <a:r>
              <a:rPr lang="zh-CN" altLang="en-US" b="1" dirty="0"/>
              <a:t>）为</a:t>
            </a:r>
            <a:r>
              <a:rPr lang="en-US" altLang="zh-CN" b="1" dirty="0"/>
              <a:t>new </a:t>
            </a:r>
            <a:r>
              <a:rPr lang="en-US" altLang="zh-CN" b="1" dirty="0" err="1"/>
              <a:t>ListNode</a:t>
            </a:r>
            <a:r>
              <a:rPr lang="en-US" altLang="zh-CN" b="1" dirty="0"/>
              <a:t>(-1)</a:t>
            </a:r>
            <a:r>
              <a:rPr lang="zh-CN" altLang="en-US" b="1" dirty="0"/>
              <a:t>，</a:t>
            </a:r>
            <a:r>
              <a:rPr lang="en-US" altLang="zh-CN" b="1" dirty="0" err="1"/>
              <a:t>targetNode</a:t>
            </a:r>
            <a:r>
              <a:rPr lang="zh-CN" altLang="en-US" b="1" dirty="0"/>
              <a:t>为</a:t>
            </a:r>
            <a:r>
              <a:rPr lang="en-US" altLang="zh-CN" b="1" dirty="0" err="1"/>
              <a:t>headNode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6600FF"/>
                </a:solidFill>
              </a:rPr>
              <a:t>以下步骤类似于归并排序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2 </a:t>
            </a:r>
            <a:r>
              <a:rPr lang="zh-CN" altLang="en-US" b="1" dirty="0"/>
              <a:t>在</a:t>
            </a:r>
            <a:r>
              <a:rPr lang="en-US" altLang="zh-CN" b="1" dirty="0"/>
              <a:t>l1</a:t>
            </a:r>
            <a:r>
              <a:rPr lang="zh-CN" altLang="en-US" b="1" dirty="0"/>
              <a:t>不等于</a:t>
            </a:r>
            <a:r>
              <a:rPr lang="en-US" altLang="zh-CN" b="1" dirty="0"/>
              <a:t>null</a:t>
            </a:r>
            <a:r>
              <a:rPr lang="zh-CN" altLang="en-US" b="1" dirty="0"/>
              <a:t>且</a:t>
            </a:r>
            <a:r>
              <a:rPr lang="en-US" altLang="zh-CN" b="1" dirty="0"/>
              <a:t>l2</a:t>
            </a:r>
            <a:r>
              <a:rPr lang="zh-CN" altLang="en-US" b="1" dirty="0"/>
              <a:t>不等于</a:t>
            </a:r>
            <a:r>
              <a:rPr lang="en-US" altLang="zh-CN" b="1" dirty="0"/>
              <a:t>null</a:t>
            </a:r>
            <a:r>
              <a:rPr lang="zh-CN" altLang="en-US" b="1" dirty="0"/>
              <a:t>的情况下，循环执行如下操作：</a:t>
            </a:r>
          </a:p>
          <a:p>
            <a:r>
              <a:rPr lang="zh-CN" altLang="en-US" b="1" dirty="0"/>
              <a:t>  </a:t>
            </a:r>
            <a:r>
              <a:rPr lang="en-US" altLang="zh-CN" b="1" dirty="0"/>
              <a:t>2.1 </a:t>
            </a:r>
            <a:r>
              <a:rPr lang="zh-CN" altLang="en-US" b="1" dirty="0"/>
              <a:t>判断</a:t>
            </a:r>
            <a:r>
              <a:rPr lang="en-US" altLang="zh-CN" b="1" dirty="0"/>
              <a:t>l1.val</a:t>
            </a:r>
            <a:r>
              <a:rPr lang="zh-CN" altLang="en-US" b="1" dirty="0"/>
              <a:t>是否小于等于</a:t>
            </a:r>
            <a:r>
              <a:rPr lang="en-US" altLang="zh-CN" b="1" dirty="0"/>
              <a:t>l2.val</a:t>
            </a:r>
          </a:p>
          <a:p>
            <a:r>
              <a:rPr lang="en-US" altLang="zh-CN" b="1" dirty="0"/>
              <a:t>    2.1.1 </a:t>
            </a:r>
            <a:r>
              <a:rPr lang="zh-CN" altLang="en-US" b="1" dirty="0"/>
              <a:t>是的话，</a:t>
            </a:r>
            <a:r>
              <a:rPr lang="en-US" altLang="zh-CN" b="1" dirty="0"/>
              <a:t>l1</a:t>
            </a:r>
            <a:r>
              <a:rPr lang="zh-CN" altLang="en-US" b="1" dirty="0"/>
              <a:t>赋值给</a:t>
            </a:r>
            <a:r>
              <a:rPr lang="en-US" altLang="zh-CN" b="1" dirty="0" err="1"/>
              <a:t>targetNode.next</a:t>
            </a:r>
            <a:r>
              <a:rPr lang="zh-CN" altLang="en-US" b="1" dirty="0"/>
              <a:t>，</a:t>
            </a:r>
            <a:r>
              <a:rPr lang="en-US" altLang="zh-CN" b="1" dirty="0"/>
              <a:t>l1.next</a:t>
            </a:r>
            <a:r>
              <a:rPr lang="zh-CN" altLang="en-US" b="1" dirty="0"/>
              <a:t>赋值给</a:t>
            </a:r>
            <a:r>
              <a:rPr lang="en-US" altLang="zh-CN" b="1" dirty="0"/>
              <a:t>l1</a:t>
            </a:r>
          </a:p>
          <a:p>
            <a:r>
              <a:rPr lang="en-US" altLang="zh-CN" b="1" dirty="0"/>
              <a:t>    2.1.2 </a:t>
            </a:r>
            <a:r>
              <a:rPr lang="zh-CN" altLang="en-US" b="1" dirty="0"/>
              <a:t>否的话，</a:t>
            </a:r>
            <a:r>
              <a:rPr lang="en-US" altLang="zh-CN" b="1" dirty="0"/>
              <a:t>l2</a:t>
            </a:r>
            <a:r>
              <a:rPr lang="zh-CN" altLang="en-US" b="1" dirty="0"/>
              <a:t>赋值给</a:t>
            </a:r>
            <a:r>
              <a:rPr lang="en-US" altLang="zh-CN" b="1" dirty="0" err="1"/>
              <a:t>targetNode.next</a:t>
            </a:r>
            <a:r>
              <a:rPr lang="zh-CN" altLang="en-US" b="1" dirty="0"/>
              <a:t>，</a:t>
            </a:r>
            <a:r>
              <a:rPr lang="en-US" altLang="zh-CN" b="1" dirty="0"/>
              <a:t>l2.next</a:t>
            </a:r>
            <a:r>
              <a:rPr lang="zh-CN" altLang="en-US" b="1" dirty="0"/>
              <a:t>赋值给</a:t>
            </a:r>
            <a:r>
              <a:rPr lang="en-US" altLang="zh-CN" b="1" dirty="0"/>
              <a:t>l2</a:t>
            </a:r>
          </a:p>
          <a:p>
            <a:r>
              <a:rPr lang="en-US" altLang="zh-CN" b="1" dirty="0"/>
              <a:t>  2.2 </a:t>
            </a:r>
            <a:r>
              <a:rPr lang="en-US" altLang="zh-CN" b="1" dirty="0" err="1"/>
              <a:t>targetNode.next</a:t>
            </a:r>
            <a:r>
              <a:rPr lang="zh-CN" altLang="en-US" b="1" dirty="0"/>
              <a:t>赋值给</a:t>
            </a:r>
            <a:r>
              <a:rPr lang="en-US" altLang="zh-CN" b="1" dirty="0" err="1"/>
              <a:t>targetNode</a:t>
            </a:r>
            <a:endParaRPr lang="en-US" altLang="zh-CN" b="1" dirty="0"/>
          </a:p>
          <a:p>
            <a:r>
              <a:rPr lang="en-US" altLang="zh-CN" b="1" dirty="0"/>
              <a:t>3 </a:t>
            </a:r>
            <a:r>
              <a:rPr lang="zh-CN" altLang="en-US" b="1" dirty="0"/>
              <a:t>判断</a:t>
            </a:r>
            <a:r>
              <a:rPr lang="en-US" altLang="zh-CN" b="1" dirty="0"/>
              <a:t>l1</a:t>
            </a:r>
            <a:r>
              <a:rPr lang="zh-CN" altLang="en-US" b="1" dirty="0"/>
              <a:t>是否不等于</a:t>
            </a:r>
            <a:r>
              <a:rPr lang="en-US" altLang="zh-CN" b="1" dirty="0"/>
              <a:t>null</a:t>
            </a:r>
          </a:p>
          <a:p>
            <a:r>
              <a:rPr lang="en-US" altLang="zh-CN" b="1" dirty="0"/>
              <a:t>  3.1 </a:t>
            </a:r>
            <a:r>
              <a:rPr lang="zh-CN" altLang="en-US" b="1" dirty="0"/>
              <a:t>是的话，</a:t>
            </a:r>
            <a:r>
              <a:rPr lang="en-US" altLang="zh-CN" b="1" dirty="0"/>
              <a:t>l1</a:t>
            </a:r>
            <a:r>
              <a:rPr lang="zh-CN" altLang="en-US" b="1" dirty="0"/>
              <a:t>赋值给</a:t>
            </a:r>
            <a:r>
              <a:rPr lang="en-US" altLang="zh-CN" b="1" dirty="0" err="1"/>
              <a:t>targetNode.next</a:t>
            </a:r>
            <a:endParaRPr lang="en-US" altLang="zh-CN" b="1" dirty="0"/>
          </a:p>
          <a:p>
            <a:r>
              <a:rPr lang="en-US" altLang="zh-CN" b="1" dirty="0"/>
              <a:t>  3.2 </a:t>
            </a:r>
            <a:r>
              <a:rPr lang="zh-CN" altLang="en-US" b="1" dirty="0"/>
              <a:t>否的话，执行下一步</a:t>
            </a:r>
          </a:p>
          <a:p>
            <a:r>
              <a:rPr lang="en-US" altLang="zh-CN" b="1" dirty="0"/>
              <a:t>4 </a:t>
            </a:r>
            <a:r>
              <a:rPr lang="zh-CN" altLang="en-US" b="1" dirty="0"/>
              <a:t>判断</a:t>
            </a:r>
            <a:r>
              <a:rPr lang="en-US" altLang="zh-CN" b="1" dirty="0"/>
              <a:t>l2</a:t>
            </a:r>
            <a:r>
              <a:rPr lang="zh-CN" altLang="en-US" b="1" dirty="0"/>
              <a:t>是否不等于</a:t>
            </a:r>
            <a:r>
              <a:rPr lang="en-US" altLang="zh-CN" b="1" dirty="0"/>
              <a:t>null</a:t>
            </a:r>
          </a:p>
          <a:p>
            <a:r>
              <a:rPr lang="en-US" altLang="zh-CN" b="1" dirty="0"/>
              <a:t>  4.1 </a:t>
            </a:r>
            <a:r>
              <a:rPr lang="zh-CN" altLang="en-US" b="1" dirty="0"/>
              <a:t>是的话，</a:t>
            </a:r>
            <a:r>
              <a:rPr lang="en-US" altLang="zh-CN" b="1" dirty="0"/>
              <a:t>l2</a:t>
            </a:r>
            <a:r>
              <a:rPr lang="zh-CN" altLang="en-US" b="1" dirty="0"/>
              <a:t>赋值给</a:t>
            </a:r>
            <a:r>
              <a:rPr lang="en-US" altLang="zh-CN" b="1" dirty="0" err="1"/>
              <a:t>targetNode.next</a:t>
            </a:r>
            <a:endParaRPr lang="en-US" altLang="zh-CN" b="1" dirty="0"/>
          </a:p>
          <a:p>
            <a:r>
              <a:rPr lang="en-US" altLang="zh-CN" b="1" dirty="0"/>
              <a:t>  4.2 </a:t>
            </a:r>
            <a:r>
              <a:rPr lang="zh-CN" altLang="en-US" b="1" dirty="0"/>
              <a:t>否的话，执行下一步</a:t>
            </a:r>
          </a:p>
          <a:p>
            <a:r>
              <a:rPr lang="en-US" altLang="zh-CN" b="1" dirty="0"/>
              <a:t>5 </a:t>
            </a:r>
            <a:r>
              <a:rPr lang="zh-CN" altLang="en-US" b="1" dirty="0"/>
              <a:t>返回</a:t>
            </a:r>
            <a:r>
              <a:rPr lang="en-US" altLang="zh-CN" b="1" dirty="0" err="1"/>
              <a:t>headNode.next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9ED057-B8A6-47CF-AC00-AE2F26842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545" y="0"/>
            <a:ext cx="5198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18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24. Swap Nodes in Pairs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FCB66F-5AD6-45EC-BCB7-F8311B346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85" y="2311478"/>
            <a:ext cx="9009488" cy="327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A8305-0062-4575-AF52-7EC6C4FB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63EA3-B71F-48AC-BAB6-33BA77C53E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8519" y="1860655"/>
            <a:ext cx="10363826" cy="3878963"/>
          </a:xfrm>
        </p:spPr>
        <p:txBody>
          <a:bodyPr>
            <a:noAutofit/>
          </a:bodyPr>
          <a:lstStyle/>
          <a:p>
            <a:r>
              <a:rPr lang="zh-CN" altLang="en-US" sz="2800" b="1" cap="none"/>
              <a:t>链表的定义</a:t>
            </a:r>
            <a:endParaRPr lang="en-US" altLang="zh-CN" sz="2800" b="1" cap="none"/>
          </a:p>
          <a:p>
            <a:r>
              <a:rPr lang="zh-CN" altLang="en-US" sz="2800" b="1" cap="none"/>
              <a:t>常见链表</a:t>
            </a:r>
            <a:endParaRPr lang="en-US" altLang="zh-CN" sz="2800" b="1" cap="none"/>
          </a:p>
          <a:p>
            <a:r>
              <a:rPr lang="zh-CN" altLang="en-US" sz="2800" b="1" cap="none"/>
              <a:t>链表的操作</a:t>
            </a:r>
            <a:endParaRPr lang="en-US" altLang="zh-CN" sz="2800" b="1" cap="none"/>
          </a:p>
          <a:p>
            <a:r>
              <a:rPr lang="zh-CN" altLang="en-US" sz="2800" b="1" cap="none"/>
              <a:t>真题解析</a:t>
            </a:r>
          </a:p>
        </p:txBody>
      </p:sp>
    </p:spTree>
    <p:extLst>
      <p:ext uri="{BB962C8B-B14F-4D97-AF65-F5344CB8AC3E}">
        <p14:creationId xmlns:p14="http://schemas.microsoft.com/office/powerpoint/2010/main" val="7346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24. Swap Nodes in Pairs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62748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解法一：</a:t>
            </a:r>
            <a:r>
              <a:rPr lang="zh-CN" altLang="en-US" b="1" dirty="0">
                <a:solidFill>
                  <a:srgbClr val="0000CC"/>
                </a:solidFill>
              </a:rPr>
              <a:t>递归法</a:t>
            </a:r>
            <a:r>
              <a:rPr lang="zh-CN" altLang="en-US" b="1" dirty="0"/>
              <a:t>（时间复杂度：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，空间复杂度：</a:t>
            </a:r>
            <a:r>
              <a:rPr lang="en-US" altLang="zh-CN" b="1" dirty="0"/>
              <a:t>O(n)[</a:t>
            </a:r>
            <a:r>
              <a:rPr lang="zh-CN" altLang="en-US" b="1" dirty="0">
                <a:solidFill>
                  <a:srgbClr val="FF0000"/>
                </a:solidFill>
              </a:rPr>
              <a:t>空间复杂度不达标，仅用于演示递归法如何实现</a:t>
            </a:r>
            <a:r>
              <a:rPr lang="en-US" altLang="zh-CN" b="1" dirty="0"/>
              <a:t>]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定义递归函数</a:t>
            </a:r>
            <a:r>
              <a:rPr lang="en-US" altLang="zh-CN" b="1" dirty="0" err="1"/>
              <a:t>ListNode</a:t>
            </a:r>
            <a:r>
              <a:rPr lang="en-US" altLang="zh-CN" b="1" dirty="0"/>
              <a:t> </a:t>
            </a:r>
            <a:r>
              <a:rPr lang="en-US" altLang="zh-CN" b="1" dirty="0" err="1"/>
              <a:t>swapPairs</a:t>
            </a:r>
            <a:r>
              <a:rPr lang="en-US" altLang="zh-CN" b="1" dirty="0"/>
              <a:t>(</a:t>
            </a:r>
            <a:r>
              <a:rPr lang="en-US" altLang="zh-CN" b="1" dirty="0" err="1"/>
              <a:t>ListNode</a:t>
            </a:r>
            <a:r>
              <a:rPr lang="en-US" altLang="zh-CN" b="1" dirty="0"/>
              <a:t> head)</a:t>
            </a:r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/>
              <a:t>head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或者</a:t>
            </a:r>
            <a:r>
              <a:rPr lang="en-US" altLang="zh-CN" b="1" dirty="0" err="1"/>
              <a:t>head.next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，返回</a:t>
            </a:r>
            <a:r>
              <a:rPr lang="en-US" altLang="zh-CN" b="1" dirty="0"/>
              <a:t>head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初始化</a:t>
            </a:r>
            <a:r>
              <a:rPr lang="en-US" altLang="zh-CN" b="1" dirty="0" err="1"/>
              <a:t>secondNode</a:t>
            </a:r>
            <a:r>
              <a:rPr lang="zh-CN" altLang="en-US" b="1" dirty="0"/>
              <a:t>为</a:t>
            </a:r>
            <a:r>
              <a:rPr lang="en-US" altLang="zh-CN" b="1" dirty="0" err="1"/>
              <a:t>head.next</a:t>
            </a:r>
            <a:r>
              <a:rPr lang="zh-CN" altLang="en-US" b="1" dirty="0"/>
              <a:t>，</a:t>
            </a:r>
            <a:r>
              <a:rPr lang="en-US" altLang="zh-CN" b="1" dirty="0" err="1"/>
              <a:t>thirdNode</a:t>
            </a:r>
            <a:r>
              <a:rPr lang="zh-CN" altLang="en-US" b="1" dirty="0"/>
              <a:t>为</a:t>
            </a:r>
            <a:r>
              <a:rPr lang="en-US" altLang="zh-CN" b="1" dirty="0" err="1"/>
              <a:t>secondNode.next</a:t>
            </a:r>
            <a:endParaRPr lang="en-US" altLang="zh-CN" b="1" dirty="0"/>
          </a:p>
          <a:p>
            <a:r>
              <a:rPr lang="en-US" altLang="zh-CN" b="1" dirty="0"/>
              <a:t>2 head</a:t>
            </a:r>
            <a:r>
              <a:rPr lang="zh-CN" altLang="en-US" b="1" dirty="0"/>
              <a:t>赋值给</a:t>
            </a:r>
            <a:r>
              <a:rPr lang="en-US" altLang="zh-CN" b="1" dirty="0" err="1"/>
              <a:t>secondNode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0000CC"/>
                </a:solidFill>
              </a:rPr>
              <a:t>该步骤和步骤</a:t>
            </a:r>
            <a:r>
              <a:rPr lang="en-US" altLang="zh-CN" b="1" dirty="0">
                <a:solidFill>
                  <a:srgbClr val="0000CC"/>
                </a:solidFill>
              </a:rPr>
              <a:t>3</a:t>
            </a:r>
            <a:r>
              <a:rPr lang="zh-CN" altLang="en-US" b="1" dirty="0">
                <a:solidFill>
                  <a:srgbClr val="0000CC"/>
                </a:solidFill>
              </a:rPr>
              <a:t>实现翻转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3 </a:t>
            </a:r>
            <a:r>
              <a:rPr lang="en-US" altLang="zh-CN" b="1" dirty="0" err="1"/>
              <a:t>swapPairs</a:t>
            </a:r>
            <a:r>
              <a:rPr lang="en-US" altLang="zh-CN" b="1" dirty="0"/>
              <a:t>(</a:t>
            </a:r>
            <a:r>
              <a:rPr lang="en-US" altLang="zh-CN" b="1" dirty="0" err="1"/>
              <a:t>thirdNode</a:t>
            </a:r>
            <a:r>
              <a:rPr lang="en-US" altLang="zh-CN" b="1" dirty="0"/>
              <a:t>)</a:t>
            </a:r>
            <a:r>
              <a:rPr lang="zh-CN" altLang="en-US" b="1" dirty="0"/>
              <a:t>赋值给</a:t>
            </a:r>
            <a:r>
              <a:rPr lang="en-US" altLang="zh-CN" b="1" dirty="0" err="1"/>
              <a:t>head.next</a:t>
            </a:r>
            <a:endParaRPr lang="en-US" altLang="zh-CN" b="1" dirty="0"/>
          </a:p>
          <a:p>
            <a:r>
              <a:rPr lang="en-US" altLang="zh-CN" b="1" dirty="0"/>
              <a:t>4 </a:t>
            </a:r>
            <a:r>
              <a:rPr lang="zh-CN" altLang="en-US" b="1" dirty="0"/>
              <a:t>返回</a:t>
            </a:r>
            <a:r>
              <a:rPr lang="en-US" altLang="zh-CN" b="1" dirty="0" err="1"/>
              <a:t>secondNode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CC00CC"/>
                </a:solidFill>
              </a:rPr>
              <a:t>配合步骤</a:t>
            </a:r>
            <a:r>
              <a:rPr lang="en-US" altLang="zh-CN" b="1" dirty="0">
                <a:solidFill>
                  <a:srgbClr val="CC00CC"/>
                </a:solidFill>
              </a:rPr>
              <a:t>3</a:t>
            </a:r>
            <a:r>
              <a:rPr lang="zh-CN" altLang="en-US" b="1" dirty="0">
                <a:solidFill>
                  <a:srgbClr val="CC00CC"/>
                </a:solidFill>
              </a:rPr>
              <a:t>实现翻转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353645-3F49-4757-A101-681A1DB05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562" y="501275"/>
            <a:ext cx="5628112" cy="556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59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24. Swap Nodes in Pairs</a:t>
            </a:r>
            <a:endParaRPr lang="zh-CN" altLang="en-US" sz="2400" cap="non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555681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解法二：</a:t>
            </a:r>
            <a:r>
              <a:rPr lang="zh-CN" altLang="en-US" b="1" dirty="0">
                <a:solidFill>
                  <a:srgbClr val="0000CC"/>
                </a:solidFill>
              </a:rPr>
              <a:t>虚拟节点法</a:t>
            </a:r>
            <a:r>
              <a:rPr lang="zh-CN" altLang="en-US" b="1" dirty="0"/>
              <a:t>（时间复杂度：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，空间复杂度：</a:t>
            </a:r>
            <a:r>
              <a:rPr lang="en-US" altLang="zh-CN" b="1" dirty="0"/>
              <a:t>O(1)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/>
              <a:t>head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或者</a:t>
            </a:r>
            <a:r>
              <a:rPr lang="en-US" altLang="zh-CN" b="1" dirty="0" err="1"/>
              <a:t>head.next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，返回</a:t>
            </a:r>
            <a:r>
              <a:rPr lang="en-US" altLang="zh-CN" b="1" dirty="0"/>
              <a:t>head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初始化虚拟节点</a:t>
            </a:r>
            <a:r>
              <a:rPr lang="en-US" altLang="zh-CN" b="1" dirty="0" err="1"/>
              <a:t>dummyNode</a:t>
            </a:r>
            <a:r>
              <a:rPr lang="zh-CN" altLang="en-US" b="1" dirty="0"/>
              <a:t> （</a:t>
            </a:r>
            <a:r>
              <a:rPr lang="zh-CN" altLang="en-US" b="1" dirty="0">
                <a:solidFill>
                  <a:srgbClr val="00B050"/>
                </a:solidFill>
              </a:rPr>
              <a:t>只读，用于返回结果</a:t>
            </a:r>
            <a:r>
              <a:rPr lang="zh-CN" altLang="en-US" b="1" dirty="0"/>
              <a:t>）为</a:t>
            </a:r>
            <a:r>
              <a:rPr lang="en-US" altLang="zh-CN" b="1" dirty="0"/>
              <a:t>new </a:t>
            </a:r>
            <a:r>
              <a:rPr lang="en-US" altLang="zh-CN" b="1" dirty="0" err="1"/>
              <a:t>ListNode</a:t>
            </a:r>
            <a:r>
              <a:rPr lang="en-US" altLang="zh-CN" b="1" dirty="0"/>
              <a:t>(0)</a:t>
            </a:r>
            <a:r>
              <a:rPr lang="zh-CN" altLang="en-US" b="1" dirty="0"/>
              <a:t>，</a:t>
            </a:r>
            <a:r>
              <a:rPr lang="en-US" altLang="zh-CN" b="1" dirty="0" err="1"/>
              <a:t>currentNode</a:t>
            </a:r>
            <a:r>
              <a:rPr lang="zh-CN" altLang="en-US" b="1" dirty="0"/>
              <a:t>为</a:t>
            </a:r>
            <a:r>
              <a:rPr lang="en-US" altLang="zh-CN" b="1" dirty="0" err="1"/>
              <a:t>dummyNode</a:t>
            </a:r>
            <a:r>
              <a:rPr lang="zh-CN" altLang="en-US" b="1" dirty="0"/>
              <a:t>，</a:t>
            </a:r>
            <a:r>
              <a:rPr lang="en-US" altLang="zh-CN" b="1" dirty="0" err="1"/>
              <a:t>firstNode</a:t>
            </a:r>
            <a:r>
              <a:rPr lang="zh-CN" altLang="en-US" b="1" dirty="0"/>
              <a:t>为</a:t>
            </a:r>
            <a:r>
              <a:rPr lang="en-US" altLang="zh-CN" b="1" dirty="0"/>
              <a:t>null</a:t>
            </a:r>
            <a:r>
              <a:rPr lang="zh-CN" altLang="en-US" b="1" dirty="0"/>
              <a:t>，</a:t>
            </a:r>
            <a:r>
              <a:rPr lang="en-US" altLang="zh-CN" b="1" dirty="0" err="1"/>
              <a:t>secondNode</a:t>
            </a:r>
            <a:r>
              <a:rPr lang="zh-CN" altLang="en-US" b="1" dirty="0"/>
              <a:t>为</a:t>
            </a:r>
            <a:r>
              <a:rPr lang="en-US" altLang="zh-CN" b="1" dirty="0"/>
              <a:t>null</a:t>
            </a:r>
            <a:r>
              <a:rPr lang="zh-CN" altLang="en-US" b="1" dirty="0"/>
              <a:t>，</a:t>
            </a:r>
            <a:r>
              <a:rPr lang="en-US" altLang="zh-CN" b="1" dirty="0" err="1"/>
              <a:t>dummyNode.next</a:t>
            </a:r>
            <a:r>
              <a:rPr lang="zh-CN" altLang="en-US" b="1" dirty="0"/>
              <a:t>为</a:t>
            </a:r>
            <a:r>
              <a:rPr lang="en-US" altLang="zh-CN" b="1" dirty="0"/>
              <a:t>head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在</a:t>
            </a:r>
            <a:r>
              <a:rPr lang="en-US" altLang="zh-CN" b="1" dirty="0" err="1"/>
              <a:t>currentNode.next</a:t>
            </a:r>
            <a:r>
              <a:rPr lang="zh-CN" altLang="en-US" b="1" dirty="0"/>
              <a:t>不等于</a:t>
            </a:r>
            <a:r>
              <a:rPr lang="en-US" altLang="zh-CN" b="1" dirty="0"/>
              <a:t>null</a:t>
            </a:r>
            <a:r>
              <a:rPr lang="zh-CN" altLang="en-US" b="1" dirty="0"/>
              <a:t>且</a:t>
            </a:r>
            <a:r>
              <a:rPr lang="en-US" altLang="zh-CN" b="1" dirty="0" err="1"/>
              <a:t>currentNode.next.next</a:t>
            </a:r>
            <a:r>
              <a:rPr lang="zh-CN" altLang="en-US" b="1" dirty="0"/>
              <a:t>不等于</a:t>
            </a:r>
            <a:r>
              <a:rPr lang="en-US" altLang="zh-CN" b="1" dirty="0"/>
              <a:t>null</a:t>
            </a:r>
            <a:r>
              <a:rPr lang="zh-CN" altLang="en-US" b="1" dirty="0"/>
              <a:t>的情况下，循环执行如下操作：</a:t>
            </a:r>
          </a:p>
          <a:p>
            <a:r>
              <a:rPr lang="zh-CN" altLang="en-US" b="1" dirty="0"/>
              <a:t>  </a:t>
            </a:r>
            <a:r>
              <a:rPr lang="en-US" altLang="zh-CN" b="1" dirty="0"/>
              <a:t>2.1 </a:t>
            </a:r>
            <a:r>
              <a:rPr lang="en-US" altLang="zh-CN" b="1" dirty="0" err="1"/>
              <a:t>currentNode.next</a:t>
            </a:r>
            <a:r>
              <a:rPr lang="zh-CN" altLang="en-US" b="1" dirty="0"/>
              <a:t>赋值给</a:t>
            </a:r>
            <a:r>
              <a:rPr lang="en-US" altLang="zh-CN" b="1" dirty="0" err="1"/>
              <a:t>firstNode</a:t>
            </a:r>
            <a:endParaRPr lang="en-US" altLang="zh-CN" b="1" dirty="0"/>
          </a:p>
          <a:p>
            <a:r>
              <a:rPr lang="en-US" altLang="zh-CN" b="1" dirty="0"/>
              <a:t>  2.2 </a:t>
            </a:r>
            <a:r>
              <a:rPr lang="en-US" altLang="zh-CN" b="1" dirty="0" err="1"/>
              <a:t>currentNode.next.next</a:t>
            </a:r>
            <a:r>
              <a:rPr lang="zh-CN" altLang="en-US" b="1" dirty="0"/>
              <a:t>赋值给</a:t>
            </a:r>
            <a:r>
              <a:rPr lang="en-US" altLang="zh-CN" b="1" dirty="0" err="1"/>
              <a:t>secondNode</a:t>
            </a:r>
            <a:endParaRPr lang="en-US" altLang="zh-CN" b="1" dirty="0"/>
          </a:p>
          <a:p>
            <a:r>
              <a:rPr lang="en-US" altLang="zh-CN" b="1" dirty="0"/>
              <a:t>  2.3 </a:t>
            </a:r>
            <a:r>
              <a:rPr lang="en-US" altLang="zh-CN" b="1" dirty="0" err="1"/>
              <a:t>secondNode.next</a:t>
            </a:r>
            <a:r>
              <a:rPr lang="zh-CN" altLang="en-US" b="1" dirty="0"/>
              <a:t>赋值给</a:t>
            </a:r>
            <a:r>
              <a:rPr lang="en-US" altLang="zh-CN" b="1" dirty="0" err="1"/>
              <a:t>firstNode.next</a:t>
            </a:r>
            <a:r>
              <a:rPr lang="zh-CN" altLang="en-US" b="1" dirty="0"/>
              <a:t>（</a:t>
            </a:r>
            <a:r>
              <a:rPr lang="en-US" altLang="zh-CN" b="1" dirty="0">
                <a:solidFill>
                  <a:srgbClr val="6600FF"/>
                </a:solidFill>
              </a:rPr>
              <a:t>2.3~2.5</a:t>
            </a:r>
            <a:r>
              <a:rPr lang="zh-CN" altLang="en-US" b="1" dirty="0">
                <a:solidFill>
                  <a:srgbClr val="6600FF"/>
                </a:solidFill>
              </a:rPr>
              <a:t>实现翻转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  2.4 </a:t>
            </a:r>
            <a:r>
              <a:rPr lang="en-US" altLang="zh-CN" b="1" dirty="0" err="1"/>
              <a:t>secondNode</a:t>
            </a:r>
            <a:r>
              <a:rPr lang="zh-CN" altLang="en-US" b="1" dirty="0"/>
              <a:t>赋值给</a:t>
            </a:r>
            <a:r>
              <a:rPr lang="en-US" altLang="zh-CN" b="1" dirty="0" err="1"/>
              <a:t>currentNode.next</a:t>
            </a:r>
            <a:endParaRPr lang="en-US" altLang="zh-CN" b="1" dirty="0"/>
          </a:p>
          <a:p>
            <a:r>
              <a:rPr lang="en-US" altLang="zh-CN" b="1" dirty="0"/>
              <a:t>  2.5 </a:t>
            </a:r>
            <a:r>
              <a:rPr lang="en-US" altLang="zh-CN" b="1" dirty="0" err="1"/>
              <a:t>firstNode</a:t>
            </a:r>
            <a:r>
              <a:rPr lang="zh-CN" altLang="en-US" b="1" dirty="0"/>
              <a:t>赋值给</a:t>
            </a:r>
            <a:r>
              <a:rPr lang="en-US" altLang="zh-CN" b="1" dirty="0" err="1"/>
              <a:t>currentNode.next.next</a:t>
            </a:r>
            <a:endParaRPr lang="en-US" altLang="zh-CN" b="1" dirty="0"/>
          </a:p>
          <a:p>
            <a:r>
              <a:rPr lang="en-US" altLang="zh-CN" b="1" dirty="0"/>
              <a:t>  2.6 </a:t>
            </a:r>
            <a:r>
              <a:rPr lang="en-US" altLang="zh-CN" b="1" dirty="0" err="1"/>
              <a:t>firstNode</a:t>
            </a:r>
            <a:r>
              <a:rPr lang="zh-CN" altLang="en-US" b="1" dirty="0"/>
              <a:t>赋值给</a:t>
            </a:r>
            <a:r>
              <a:rPr lang="en-US" altLang="zh-CN" b="1" dirty="0" err="1"/>
              <a:t>currentNode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3399"/>
                </a:solidFill>
              </a:rPr>
              <a:t>处理剩余的节点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3 </a:t>
            </a:r>
            <a:r>
              <a:rPr lang="zh-CN" altLang="en-US" b="1" dirty="0"/>
              <a:t>返回</a:t>
            </a:r>
            <a:r>
              <a:rPr lang="en-US" altLang="zh-CN" b="1" dirty="0" err="1"/>
              <a:t>dummyNode.next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7463B1-9D9D-4E34-A545-C2C689350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811" y="501276"/>
            <a:ext cx="6494924" cy="590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27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24. Swap Nodes in Pairs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69775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解法三：</a:t>
            </a:r>
            <a:r>
              <a:rPr lang="zh-CN" altLang="en-US" b="1" dirty="0">
                <a:solidFill>
                  <a:srgbClr val="0000CC"/>
                </a:solidFill>
              </a:rPr>
              <a:t>常规方法</a:t>
            </a:r>
            <a:r>
              <a:rPr lang="zh-CN" altLang="en-US" b="1" dirty="0"/>
              <a:t>（时间复杂度：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，空间复杂度：</a:t>
            </a:r>
            <a:r>
              <a:rPr lang="en-US" altLang="zh-CN" b="1" dirty="0"/>
              <a:t>O(1)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/>
              <a:t>head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或者</a:t>
            </a:r>
            <a:r>
              <a:rPr lang="en-US" altLang="zh-CN" b="1" dirty="0" err="1"/>
              <a:t>head.next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，返回</a:t>
            </a:r>
            <a:r>
              <a:rPr lang="en-US" altLang="zh-CN" b="1" dirty="0"/>
              <a:t>head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初始化</a:t>
            </a:r>
            <a:r>
              <a:rPr lang="en-US" altLang="zh-CN" b="1" dirty="0" err="1"/>
              <a:t>priorNode</a:t>
            </a:r>
            <a:r>
              <a:rPr lang="zh-CN" altLang="en-US" b="1" dirty="0"/>
              <a:t>为</a:t>
            </a:r>
            <a:r>
              <a:rPr lang="en-US" altLang="zh-CN" b="1" dirty="0"/>
              <a:t>null</a:t>
            </a:r>
            <a:r>
              <a:rPr lang="zh-CN" altLang="en-US" b="1" dirty="0"/>
              <a:t>，</a:t>
            </a:r>
            <a:r>
              <a:rPr lang="en-US" altLang="zh-CN" b="1" dirty="0" err="1"/>
              <a:t>firstNode</a:t>
            </a:r>
            <a:r>
              <a:rPr lang="zh-CN" altLang="en-US" b="1" dirty="0"/>
              <a:t>为</a:t>
            </a:r>
            <a:r>
              <a:rPr lang="en-US" altLang="zh-CN" b="1" dirty="0"/>
              <a:t>head</a:t>
            </a:r>
            <a:r>
              <a:rPr lang="zh-CN" altLang="en-US" b="1" dirty="0"/>
              <a:t>，</a:t>
            </a:r>
            <a:r>
              <a:rPr lang="en-US" altLang="zh-CN" b="1" dirty="0" err="1"/>
              <a:t>secondNode</a:t>
            </a:r>
            <a:r>
              <a:rPr lang="zh-CN" altLang="en-US" b="1" dirty="0"/>
              <a:t>为</a:t>
            </a:r>
            <a:r>
              <a:rPr lang="en-US" altLang="zh-CN" b="1" dirty="0" err="1"/>
              <a:t>head.next</a:t>
            </a:r>
            <a:r>
              <a:rPr lang="zh-CN" altLang="en-US" b="1" dirty="0"/>
              <a:t>，</a:t>
            </a:r>
            <a:r>
              <a:rPr lang="en-US" altLang="zh-CN" b="1" dirty="0" err="1"/>
              <a:t>newHead</a:t>
            </a:r>
            <a:r>
              <a:rPr lang="zh-CN" altLang="en-US" b="1" dirty="0"/>
              <a:t>为</a:t>
            </a:r>
            <a:r>
              <a:rPr lang="en-US" altLang="zh-CN" b="1" dirty="0" err="1"/>
              <a:t>head.next</a:t>
            </a:r>
            <a:endParaRPr lang="en-US" altLang="zh-CN" b="1" dirty="0"/>
          </a:p>
          <a:p>
            <a:r>
              <a:rPr lang="en-US" altLang="zh-CN" b="1" dirty="0"/>
              <a:t>2 </a:t>
            </a:r>
            <a:r>
              <a:rPr lang="zh-CN" altLang="en-US" b="1" dirty="0"/>
              <a:t>在</a:t>
            </a:r>
            <a:r>
              <a:rPr lang="en-US" altLang="zh-CN" b="1" dirty="0" err="1"/>
              <a:t>firstNode</a:t>
            </a:r>
            <a:r>
              <a:rPr lang="zh-CN" altLang="en-US" b="1" dirty="0"/>
              <a:t>不等于</a:t>
            </a:r>
            <a:r>
              <a:rPr lang="en-US" altLang="zh-CN" b="1" dirty="0"/>
              <a:t>null</a:t>
            </a:r>
            <a:r>
              <a:rPr lang="zh-CN" altLang="en-US" b="1" dirty="0"/>
              <a:t>且</a:t>
            </a:r>
            <a:r>
              <a:rPr lang="en-US" altLang="zh-CN" b="1" dirty="0" err="1"/>
              <a:t>secondNode</a:t>
            </a:r>
            <a:r>
              <a:rPr lang="zh-CN" altLang="en-US" b="1" dirty="0"/>
              <a:t>不等于</a:t>
            </a:r>
            <a:r>
              <a:rPr lang="en-US" altLang="zh-CN" b="1" dirty="0"/>
              <a:t>null</a:t>
            </a:r>
            <a:r>
              <a:rPr lang="zh-CN" altLang="en-US" b="1" dirty="0"/>
              <a:t>的情况下，循环执行如下操作：</a:t>
            </a:r>
          </a:p>
          <a:p>
            <a:r>
              <a:rPr lang="zh-CN" altLang="en-US" b="1" dirty="0"/>
              <a:t>  </a:t>
            </a:r>
            <a:r>
              <a:rPr lang="en-US" altLang="zh-CN" b="1" dirty="0"/>
              <a:t>2.1 </a:t>
            </a:r>
            <a:r>
              <a:rPr lang="en-US" altLang="zh-CN" b="1" dirty="0" err="1"/>
              <a:t>secondNode.next</a:t>
            </a:r>
            <a:r>
              <a:rPr lang="zh-CN" altLang="en-US" b="1" dirty="0"/>
              <a:t>赋值给</a:t>
            </a:r>
            <a:r>
              <a:rPr lang="en-US" altLang="zh-CN" b="1" dirty="0" err="1"/>
              <a:t>firstNode.next</a:t>
            </a:r>
            <a:r>
              <a:rPr lang="zh-CN" altLang="en-US" b="1" dirty="0"/>
              <a:t>（</a:t>
            </a:r>
            <a:r>
              <a:rPr lang="en-US" altLang="zh-CN" b="1" dirty="0">
                <a:solidFill>
                  <a:srgbClr val="0000CC"/>
                </a:solidFill>
              </a:rPr>
              <a:t>2.1~2.2</a:t>
            </a:r>
            <a:r>
              <a:rPr lang="zh-CN" altLang="en-US" b="1" dirty="0">
                <a:solidFill>
                  <a:srgbClr val="0000CC"/>
                </a:solidFill>
              </a:rPr>
              <a:t>实现翻转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  2.2 </a:t>
            </a:r>
            <a:r>
              <a:rPr lang="en-US" altLang="zh-CN" b="1" dirty="0" err="1"/>
              <a:t>firstNode</a:t>
            </a:r>
            <a:r>
              <a:rPr lang="zh-CN" altLang="en-US" b="1" dirty="0"/>
              <a:t>赋值给</a:t>
            </a:r>
            <a:r>
              <a:rPr lang="en-US" altLang="zh-CN" b="1" dirty="0" err="1"/>
              <a:t>secondNode.next</a:t>
            </a:r>
            <a:endParaRPr lang="en-US" altLang="zh-CN" b="1" dirty="0"/>
          </a:p>
          <a:p>
            <a:r>
              <a:rPr lang="en-US" altLang="zh-CN" b="1" dirty="0"/>
              <a:t>  2.3 </a:t>
            </a:r>
            <a:r>
              <a:rPr lang="zh-CN" altLang="en-US" b="1" dirty="0"/>
              <a:t>判断</a:t>
            </a:r>
            <a:r>
              <a:rPr lang="en-US" altLang="zh-CN" b="1" dirty="0" err="1"/>
              <a:t>priorNode</a:t>
            </a:r>
            <a:r>
              <a:rPr lang="zh-CN" altLang="en-US" b="1" dirty="0"/>
              <a:t>是否不等于</a:t>
            </a:r>
            <a:r>
              <a:rPr lang="en-US" altLang="zh-CN" b="1" dirty="0"/>
              <a:t>null</a:t>
            </a:r>
          </a:p>
          <a:p>
            <a:r>
              <a:rPr lang="en-US" altLang="zh-CN" b="1" dirty="0"/>
              <a:t>    2.3.1 </a:t>
            </a:r>
            <a:r>
              <a:rPr lang="zh-CN" altLang="en-US" b="1" dirty="0"/>
              <a:t>是的话，</a:t>
            </a:r>
            <a:r>
              <a:rPr lang="en-US" altLang="zh-CN" b="1" dirty="0" err="1"/>
              <a:t>secondNode</a:t>
            </a:r>
            <a:r>
              <a:rPr lang="zh-CN" altLang="en-US" b="1" dirty="0"/>
              <a:t>赋值给</a:t>
            </a:r>
            <a:r>
              <a:rPr lang="en-US" altLang="zh-CN" b="1" dirty="0" err="1"/>
              <a:t>priorNode.next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3399"/>
                </a:solidFill>
              </a:rPr>
              <a:t>将链表元素连接起来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    2.3.2 </a:t>
            </a:r>
            <a:r>
              <a:rPr lang="zh-CN" altLang="en-US" b="1" dirty="0"/>
              <a:t>否的话，执行下一步</a:t>
            </a:r>
          </a:p>
          <a:p>
            <a:r>
              <a:rPr lang="zh-CN" altLang="en-US" b="1" dirty="0"/>
              <a:t>  </a:t>
            </a:r>
            <a:r>
              <a:rPr lang="en-US" altLang="zh-CN" b="1" dirty="0"/>
              <a:t>2.4 </a:t>
            </a:r>
            <a:r>
              <a:rPr lang="zh-CN" altLang="en-US" b="1" dirty="0"/>
              <a:t>判断</a:t>
            </a:r>
            <a:r>
              <a:rPr lang="en-US" altLang="zh-CN" b="1" dirty="0" err="1"/>
              <a:t>firstNode.next</a:t>
            </a:r>
            <a:r>
              <a:rPr lang="zh-CN" altLang="en-US" b="1" dirty="0"/>
              <a:t>是否等于</a:t>
            </a:r>
            <a:r>
              <a:rPr lang="en-US" altLang="zh-CN" b="1" dirty="0"/>
              <a:t>null</a:t>
            </a:r>
          </a:p>
          <a:p>
            <a:r>
              <a:rPr lang="en-US" altLang="zh-CN" b="1" dirty="0"/>
              <a:t>    2.4.1 </a:t>
            </a:r>
            <a:r>
              <a:rPr lang="zh-CN" altLang="en-US" b="1" dirty="0"/>
              <a:t>是的话，</a:t>
            </a:r>
            <a:r>
              <a:rPr lang="en-US" altLang="zh-CN" b="1" dirty="0"/>
              <a:t>break</a:t>
            </a:r>
          </a:p>
          <a:p>
            <a:r>
              <a:rPr lang="en-US" altLang="zh-CN" b="1" dirty="0"/>
              <a:t>    2.4.2 </a:t>
            </a:r>
            <a:r>
              <a:rPr lang="zh-CN" altLang="en-US" b="1" dirty="0"/>
              <a:t>否的话，执行下一步</a:t>
            </a:r>
          </a:p>
          <a:p>
            <a:r>
              <a:rPr lang="zh-CN" altLang="en-US" b="1" dirty="0"/>
              <a:t>  </a:t>
            </a:r>
            <a:r>
              <a:rPr lang="en-US" altLang="zh-CN" b="1" dirty="0"/>
              <a:t>2.5 </a:t>
            </a:r>
            <a:r>
              <a:rPr lang="en-US" altLang="zh-CN" b="1" dirty="0" err="1"/>
              <a:t>firstNode.next.next</a:t>
            </a:r>
            <a:r>
              <a:rPr lang="zh-CN" altLang="en-US" b="1" dirty="0"/>
              <a:t>赋值给</a:t>
            </a:r>
            <a:r>
              <a:rPr lang="en-US" altLang="zh-CN" b="1" dirty="0" err="1"/>
              <a:t>secondNode</a:t>
            </a:r>
            <a:r>
              <a:rPr lang="zh-CN" altLang="en-US" b="1" dirty="0"/>
              <a:t>（</a:t>
            </a:r>
            <a:r>
              <a:rPr lang="en-US" altLang="zh-CN" b="1" dirty="0">
                <a:solidFill>
                  <a:srgbClr val="CC00CC"/>
                </a:solidFill>
              </a:rPr>
              <a:t>2.5~2.7</a:t>
            </a:r>
            <a:r>
              <a:rPr lang="zh-CN" altLang="en-US" b="1" dirty="0">
                <a:solidFill>
                  <a:srgbClr val="CC00CC"/>
                </a:solidFill>
              </a:rPr>
              <a:t>处理剩余节点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  2.6 </a:t>
            </a:r>
            <a:r>
              <a:rPr lang="en-US" altLang="zh-CN" b="1" dirty="0" err="1"/>
              <a:t>firstNode</a:t>
            </a:r>
            <a:r>
              <a:rPr lang="zh-CN" altLang="en-US" b="1" dirty="0"/>
              <a:t>赋值给</a:t>
            </a:r>
            <a:r>
              <a:rPr lang="en-US" altLang="zh-CN" b="1" dirty="0" err="1"/>
              <a:t>priorNode</a:t>
            </a:r>
            <a:r>
              <a:rPr lang="zh-CN" altLang="en-US" b="1" dirty="0"/>
              <a:t>（</a:t>
            </a:r>
            <a:r>
              <a:rPr lang="en-US" altLang="zh-CN" b="1" dirty="0" err="1">
                <a:solidFill>
                  <a:srgbClr val="FF0000"/>
                </a:solidFill>
              </a:rPr>
              <a:t>priorNode</a:t>
            </a:r>
            <a:r>
              <a:rPr lang="zh-CN" altLang="en-US" b="1" dirty="0">
                <a:solidFill>
                  <a:srgbClr val="FF0000"/>
                </a:solidFill>
              </a:rPr>
              <a:t>的作用是将当前</a:t>
            </a:r>
            <a:r>
              <a:rPr lang="en-US" altLang="zh-CN" b="1" dirty="0" err="1">
                <a:solidFill>
                  <a:srgbClr val="FF0000"/>
                </a:solidFill>
              </a:rPr>
              <a:t>firstNode</a:t>
            </a:r>
            <a:r>
              <a:rPr lang="zh-CN" altLang="en-US" b="1" dirty="0">
                <a:solidFill>
                  <a:srgbClr val="FF0000"/>
                </a:solidFill>
              </a:rPr>
              <a:t>跟下次处理后的</a:t>
            </a:r>
            <a:r>
              <a:rPr lang="en-US" altLang="zh-CN" b="1" dirty="0" err="1">
                <a:solidFill>
                  <a:srgbClr val="FF0000"/>
                </a:solidFill>
              </a:rPr>
              <a:t>secondNode</a:t>
            </a:r>
            <a:r>
              <a:rPr lang="zh-CN" altLang="en-US" b="1" dirty="0">
                <a:solidFill>
                  <a:srgbClr val="FF0000"/>
                </a:solidFill>
              </a:rPr>
              <a:t>连接起来，防止链表不符合单链表性质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  2.7 </a:t>
            </a:r>
            <a:r>
              <a:rPr lang="en-US" altLang="zh-CN" b="1" dirty="0" err="1"/>
              <a:t>firstNode.next</a:t>
            </a:r>
            <a:r>
              <a:rPr lang="zh-CN" altLang="en-US" b="1" dirty="0"/>
              <a:t>赋值给</a:t>
            </a:r>
            <a:r>
              <a:rPr lang="en-US" altLang="zh-CN" b="1" dirty="0" err="1"/>
              <a:t>firstNode</a:t>
            </a:r>
            <a:endParaRPr lang="en-US" altLang="zh-CN" b="1" dirty="0"/>
          </a:p>
          <a:p>
            <a:r>
              <a:rPr lang="en-US" altLang="zh-CN" b="1" dirty="0"/>
              <a:t>3 </a:t>
            </a:r>
            <a:r>
              <a:rPr lang="zh-CN" altLang="en-US" b="1" dirty="0"/>
              <a:t>返回</a:t>
            </a:r>
            <a:r>
              <a:rPr lang="en-US" altLang="zh-CN" b="1" dirty="0" err="1"/>
              <a:t>newHead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F518B0-23C3-4C7E-B3AE-133B09470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039" y="143285"/>
            <a:ext cx="4780952" cy="6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64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2. Add Two Numbers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6288E4-32FF-4F96-A068-9D78FD92B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8" y="2222964"/>
            <a:ext cx="11072884" cy="265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87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2. Add Two Numbers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649927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虚拟节点法</a:t>
            </a:r>
            <a:r>
              <a:rPr lang="zh-CN" altLang="en-US" b="1" dirty="0"/>
              <a:t>（时间复杂度：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，空间复杂度：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/>
              <a:t>l1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或</a:t>
            </a:r>
            <a:r>
              <a:rPr lang="en-US" altLang="zh-CN" b="1" dirty="0"/>
              <a:t>l2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，返回</a:t>
            </a:r>
            <a:r>
              <a:rPr lang="en-US" altLang="zh-CN" b="1" dirty="0"/>
              <a:t>null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初始化虚拟节点</a:t>
            </a:r>
            <a:r>
              <a:rPr lang="en-US" altLang="zh-CN" b="1" dirty="0" err="1"/>
              <a:t>dummyNode</a:t>
            </a:r>
            <a:r>
              <a:rPr lang="zh-CN" altLang="en-US" b="1" dirty="0"/>
              <a:t> （</a:t>
            </a:r>
            <a:r>
              <a:rPr lang="zh-CN" altLang="en-US" b="1" dirty="0">
                <a:solidFill>
                  <a:srgbClr val="00B050"/>
                </a:solidFill>
              </a:rPr>
              <a:t>只读，用于返回结果</a:t>
            </a:r>
            <a:r>
              <a:rPr lang="zh-CN" altLang="en-US" b="1" dirty="0"/>
              <a:t>）为</a:t>
            </a:r>
            <a:r>
              <a:rPr lang="en-US" altLang="zh-CN" b="1" dirty="0"/>
              <a:t>new </a:t>
            </a:r>
            <a:r>
              <a:rPr lang="en-US" altLang="zh-CN" b="1" dirty="0" err="1"/>
              <a:t>ListNode</a:t>
            </a:r>
            <a:r>
              <a:rPr lang="en-US" altLang="zh-CN" b="1" dirty="0"/>
              <a:t>(0)</a:t>
            </a:r>
            <a:r>
              <a:rPr lang="zh-CN" altLang="en-US" b="1" dirty="0"/>
              <a:t>，当前节点</a:t>
            </a:r>
            <a:r>
              <a:rPr lang="en-US" altLang="zh-CN" b="1" dirty="0" err="1"/>
              <a:t>currentNode</a:t>
            </a:r>
            <a:r>
              <a:rPr lang="zh-CN" altLang="en-US" b="1" dirty="0"/>
              <a:t>为</a:t>
            </a:r>
            <a:r>
              <a:rPr lang="en-US" altLang="zh-CN" b="1" dirty="0" err="1"/>
              <a:t>dummyNode</a:t>
            </a:r>
            <a:r>
              <a:rPr lang="zh-CN" altLang="en-US" b="1" dirty="0"/>
              <a:t>，进位标识</a:t>
            </a:r>
            <a:r>
              <a:rPr lang="en-US" altLang="zh-CN" b="1" dirty="0" err="1"/>
              <a:t>carryFlag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r>
              <a:rPr lang="zh-CN" altLang="en-US" b="1" dirty="0"/>
              <a:t>，按位求和结果</a:t>
            </a:r>
            <a:r>
              <a:rPr lang="en-US" altLang="zh-CN" b="1" dirty="0" err="1"/>
              <a:t>eachSum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在</a:t>
            </a:r>
            <a:r>
              <a:rPr lang="en-US" altLang="zh-CN" b="1" dirty="0"/>
              <a:t>l1</a:t>
            </a:r>
            <a:r>
              <a:rPr lang="zh-CN" altLang="en-US" b="1" dirty="0"/>
              <a:t>不等于</a:t>
            </a:r>
            <a:r>
              <a:rPr lang="en-US" altLang="zh-CN" b="1" dirty="0"/>
              <a:t>null</a:t>
            </a:r>
            <a:r>
              <a:rPr lang="zh-CN" altLang="en-US" b="1" dirty="0"/>
              <a:t>或</a:t>
            </a:r>
            <a:r>
              <a:rPr lang="en-US" altLang="zh-CN" b="1" dirty="0"/>
              <a:t>l2</a:t>
            </a:r>
            <a:r>
              <a:rPr lang="zh-CN" altLang="en-US" b="1" dirty="0"/>
              <a:t>不等于</a:t>
            </a:r>
            <a:r>
              <a:rPr lang="en-US" altLang="zh-CN" b="1" dirty="0"/>
              <a:t>null</a:t>
            </a:r>
            <a:r>
              <a:rPr lang="zh-CN" altLang="en-US" b="1" dirty="0"/>
              <a:t>或</a:t>
            </a:r>
            <a:r>
              <a:rPr lang="en-US" altLang="zh-CN" b="1" dirty="0" err="1"/>
              <a:t>carryFlag</a:t>
            </a:r>
            <a:r>
              <a:rPr lang="zh-CN" altLang="en-US" b="1" dirty="0"/>
              <a:t>不等于</a:t>
            </a:r>
            <a:r>
              <a:rPr lang="en-US" altLang="zh-CN" b="1" dirty="0"/>
              <a:t>0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3399"/>
                </a:solidFill>
              </a:rPr>
              <a:t>注意处理最终进位为</a:t>
            </a:r>
            <a:r>
              <a:rPr lang="en-US" altLang="zh-CN" b="1" dirty="0">
                <a:solidFill>
                  <a:srgbClr val="FF3399"/>
                </a:solidFill>
              </a:rPr>
              <a:t>1</a:t>
            </a:r>
            <a:r>
              <a:rPr lang="zh-CN" altLang="en-US" b="1" dirty="0">
                <a:solidFill>
                  <a:srgbClr val="FF3399"/>
                </a:solidFill>
              </a:rPr>
              <a:t>的情况</a:t>
            </a:r>
            <a:r>
              <a:rPr lang="zh-CN" altLang="en-US" b="1" dirty="0"/>
              <a:t>）的情况下，循环执行如下操作：</a:t>
            </a:r>
          </a:p>
          <a:p>
            <a:r>
              <a:rPr lang="zh-CN" altLang="en-US" b="1" dirty="0"/>
              <a:t>  </a:t>
            </a:r>
            <a:r>
              <a:rPr lang="en-US" altLang="zh-CN" b="1" dirty="0"/>
              <a:t>2.1 </a:t>
            </a:r>
            <a:r>
              <a:rPr lang="en-US" altLang="zh-CN" b="1" dirty="0" err="1"/>
              <a:t>carryFlag</a:t>
            </a:r>
            <a:r>
              <a:rPr lang="zh-CN" altLang="en-US" b="1" dirty="0"/>
              <a:t>赋值给</a:t>
            </a:r>
            <a:r>
              <a:rPr lang="en-US" altLang="zh-CN" b="1" dirty="0" err="1"/>
              <a:t>eachSum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990099"/>
                </a:solidFill>
              </a:rPr>
              <a:t>进位标识作为</a:t>
            </a:r>
            <a:r>
              <a:rPr lang="en-US" altLang="zh-CN" b="1" dirty="0" err="1">
                <a:solidFill>
                  <a:srgbClr val="990099"/>
                </a:solidFill>
              </a:rPr>
              <a:t>eachSum</a:t>
            </a:r>
            <a:r>
              <a:rPr lang="zh-CN" altLang="en-US" b="1" dirty="0">
                <a:solidFill>
                  <a:srgbClr val="990099"/>
                </a:solidFill>
              </a:rPr>
              <a:t>初始值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  2.2 </a:t>
            </a:r>
            <a:r>
              <a:rPr lang="zh-CN" altLang="en-US" b="1" dirty="0"/>
              <a:t>判断</a:t>
            </a:r>
            <a:r>
              <a:rPr lang="en-US" altLang="zh-CN" b="1" dirty="0"/>
              <a:t>l1</a:t>
            </a:r>
            <a:r>
              <a:rPr lang="zh-CN" altLang="en-US" b="1" dirty="0"/>
              <a:t>是否不等于</a:t>
            </a:r>
            <a:r>
              <a:rPr lang="en-US" altLang="zh-CN" b="1" dirty="0"/>
              <a:t>null</a:t>
            </a:r>
          </a:p>
          <a:p>
            <a:r>
              <a:rPr lang="en-US" altLang="zh-CN" b="1" dirty="0"/>
              <a:t>    2.2.1 </a:t>
            </a:r>
            <a:r>
              <a:rPr lang="zh-CN" altLang="en-US" b="1" dirty="0"/>
              <a:t>是的话，</a:t>
            </a:r>
            <a:r>
              <a:rPr lang="en-US" altLang="zh-CN" b="1" dirty="0"/>
              <a:t>l1.val</a:t>
            </a:r>
            <a:r>
              <a:rPr lang="zh-CN" altLang="en-US" b="1" dirty="0"/>
              <a:t>累加到</a:t>
            </a:r>
            <a:r>
              <a:rPr lang="en-US" altLang="zh-CN" b="1" dirty="0" err="1"/>
              <a:t>eachSum</a:t>
            </a:r>
            <a:r>
              <a:rPr lang="zh-CN" altLang="en-US" b="1" dirty="0"/>
              <a:t>，</a:t>
            </a:r>
            <a:r>
              <a:rPr lang="en-US" altLang="zh-CN" b="1" dirty="0"/>
              <a:t>l1.next</a:t>
            </a:r>
            <a:r>
              <a:rPr lang="zh-CN" altLang="en-US" b="1" dirty="0"/>
              <a:t>赋值给</a:t>
            </a:r>
            <a:r>
              <a:rPr lang="en-US" altLang="zh-CN" b="1" dirty="0"/>
              <a:t>l1</a:t>
            </a:r>
          </a:p>
          <a:p>
            <a:r>
              <a:rPr lang="en-US" altLang="zh-CN" b="1" dirty="0"/>
              <a:t>    2.2.2 </a:t>
            </a:r>
            <a:r>
              <a:rPr lang="zh-CN" altLang="en-US" b="1" dirty="0"/>
              <a:t>否的话，执行下一步</a:t>
            </a:r>
          </a:p>
          <a:p>
            <a:r>
              <a:rPr lang="zh-CN" altLang="en-US" b="1" dirty="0"/>
              <a:t>  </a:t>
            </a:r>
            <a:r>
              <a:rPr lang="en-US" altLang="zh-CN" b="1" dirty="0"/>
              <a:t>2.3 </a:t>
            </a:r>
            <a:r>
              <a:rPr lang="zh-CN" altLang="en-US" b="1" dirty="0"/>
              <a:t>判断</a:t>
            </a:r>
            <a:r>
              <a:rPr lang="en-US" altLang="zh-CN" b="1" dirty="0"/>
              <a:t>l2</a:t>
            </a:r>
            <a:r>
              <a:rPr lang="zh-CN" altLang="en-US" b="1" dirty="0"/>
              <a:t>是否不等于</a:t>
            </a:r>
            <a:r>
              <a:rPr lang="en-US" altLang="zh-CN" b="1" dirty="0"/>
              <a:t>null</a:t>
            </a:r>
          </a:p>
          <a:p>
            <a:r>
              <a:rPr lang="en-US" altLang="zh-CN" b="1" dirty="0"/>
              <a:t>    2.3.1 </a:t>
            </a:r>
            <a:r>
              <a:rPr lang="zh-CN" altLang="en-US" b="1" dirty="0"/>
              <a:t>是的话，</a:t>
            </a:r>
            <a:r>
              <a:rPr lang="en-US" altLang="zh-CN" b="1" dirty="0"/>
              <a:t>l2.val</a:t>
            </a:r>
            <a:r>
              <a:rPr lang="zh-CN" altLang="en-US" b="1" dirty="0"/>
              <a:t>累加到</a:t>
            </a:r>
            <a:r>
              <a:rPr lang="en-US" altLang="zh-CN" b="1" dirty="0" err="1"/>
              <a:t>eachSum</a:t>
            </a:r>
            <a:r>
              <a:rPr lang="zh-CN" altLang="en-US" b="1" dirty="0"/>
              <a:t>，</a:t>
            </a:r>
            <a:r>
              <a:rPr lang="en-US" altLang="zh-CN" b="1" dirty="0"/>
              <a:t>l2.next</a:t>
            </a:r>
            <a:r>
              <a:rPr lang="zh-CN" altLang="en-US" b="1" dirty="0"/>
              <a:t>赋值给</a:t>
            </a:r>
            <a:r>
              <a:rPr lang="en-US" altLang="zh-CN" b="1" dirty="0"/>
              <a:t>l2</a:t>
            </a:r>
          </a:p>
          <a:p>
            <a:r>
              <a:rPr lang="en-US" altLang="zh-CN" b="1" dirty="0"/>
              <a:t>    2.3.2 </a:t>
            </a:r>
            <a:r>
              <a:rPr lang="zh-CN" altLang="en-US" b="1" dirty="0"/>
              <a:t>否的话，执行下一步</a:t>
            </a:r>
          </a:p>
          <a:p>
            <a:r>
              <a:rPr lang="zh-CN" altLang="en-US" b="1" dirty="0"/>
              <a:t>  </a:t>
            </a:r>
            <a:r>
              <a:rPr lang="en-US" altLang="zh-CN" b="1" dirty="0"/>
              <a:t>2.4 </a:t>
            </a:r>
            <a:r>
              <a:rPr lang="en-US" altLang="zh-CN" b="1" dirty="0" err="1"/>
              <a:t>eachSum</a:t>
            </a:r>
            <a:r>
              <a:rPr lang="en-US" altLang="zh-CN" b="1" dirty="0"/>
              <a:t>/10</a:t>
            </a:r>
            <a:r>
              <a:rPr lang="zh-CN" altLang="en-US" b="1" dirty="0"/>
              <a:t>赋值给</a:t>
            </a:r>
            <a:r>
              <a:rPr lang="en-US" altLang="zh-CN" b="1" dirty="0" err="1"/>
              <a:t>carryFlag</a:t>
            </a:r>
            <a:endParaRPr lang="en-US" altLang="zh-CN" b="1" dirty="0"/>
          </a:p>
          <a:p>
            <a:r>
              <a:rPr lang="en-US" altLang="zh-CN" b="1" dirty="0"/>
              <a:t>  2.5 new </a:t>
            </a:r>
            <a:r>
              <a:rPr lang="en-US" altLang="zh-CN" b="1" dirty="0" err="1"/>
              <a:t>ListNode</a:t>
            </a:r>
            <a:r>
              <a:rPr lang="en-US" altLang="zh-CN" b="1" dirty="0"/>
              <a:t>(eachSum%10)</a:t>
            </a:r>
            <a:r>
              <a:rPr lang="zh-CN" altLang="en-US" b="1" dirty="0"/>
              <a:t>赋值给</a:t>
            </a:r>
            <a:r>
              <a:rPr lang="en-US" altLang="zh-CN" b="1" dirty="0" err="1"/>
              <a:t>currentNode.next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0000CC"/>
                </a:solidFill>
              </a:rPr>
              <a:t>构造结果链表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  2.6 </a:t>
            </a:r>
            <a:r>
              <a:rPr lang="en-US" altLang="zh-CN" b="1" dirty="0" err="1"/>
              <a:t>currentNode.next</a:t>
            </a:r>
            <a:r>
              <a:rPr lang="zh-CN" altLang="en-US" b="1" dirty="0"/>
              <a:t>赋值给</a:t>
            </a:r>
            <a:r>
              <a:rPr lang="en-US" altLang="zh-CN" b="1" dirty="0" err="1"/>
              <a:t>currentNode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CC6600"/>
                </a:solidFill>
              </a:rPr>
              <a:t>定位到链表结尾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3 </a:t>
            </a:r>
            <a:r>
              <a:rPr lang="zh-CN" altLang="en-US" b="1" dirty="0"/>
              <a:t>返回</a:t>
            </a:r>
            <a:r>
              <a:rPr lang="en-US" altLang="zh-CN" b="1" dirty="0" err="1"/>
              <a:t>dummyNode.next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B9EA7C-FC1D-4780-977A-68CD7552E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191" y="0"/>
            <a:ext cx="5486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18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53" y="1364565"/>
            <a:ext cx="5575493" cy="3024553"/>
          </a:xfrm>
        </p:spPr>
        <p:txBody>
          <a:bodyPr>
            <a:normAutofit/>
          </a:bodyPr>
          <a:lstStyle/>
          <a:p>
            <a:r>
              <a:rPr lang="en-US" altLang="zh-CN" sz="6000" b="1"/>
              <a:t>Q&amp;A</a:t>
            </a:r>
            <a:endParaRPr lang="zh-CN" altLang="en-US" sz="6000" b="1"/>
          </a:p>
        </p:txBody>
      </p:sp>
    </p:spTree>
    <p:extLst>
      <p:ext uri="{BB962C8B-B14F-4D97-AF65-F5344CB8AC3E}">
        <p14:creationId xmlns:p14="http://schemas.microsoft.com/office/powerpoint/2010/main" val="196084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链表的定义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3055" y="307180"/>
            <a:ext cx="11945888" cy="65508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链表是一种</a:t>
            </a:r>
            <a:r>
              <a:rPr lang="zh-CN" altLang="en-US" sz="24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物理存储单元上非连续、非顺序的存储结构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，数据元素的</a:t>
            </a:r>
            <a:r>
              <a:rPr lang="zh-CN" altLang="en-US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逻辑顺序是通过链表中的指针链接次序实现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的。链表由一系列结点（</a:t>
            </a:r>
            <a:r>
              <a:rPr lang="zh-CN" altLang="en-US" sz="24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链表中每一个元素称为结点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）组成，结点可以在运行时动态生成。每个结点包括两个部分：一个是存储数据元素的</a:t>
            </a:r>
            <a:r>
              <a:rPr lang="zh-CN" altLang="en-US" sz="24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数据域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，另一个是存储下一个结点地址的</a:t>
            </a:r>
            <a:r>
              <a:rPr lang="zh-CN" altLang="en-US" sz="24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指针域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：链表中的元素个数可以根据需要</a:t>
            </a:r>
            <a:r>
              <a:rPr lang="zh-CN" altLang="en-US" sz="24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增加和减少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；元素的</a:t>
            </a:r>
            <a:r>
              <a:rPr lang="zh-CN" altLang="en-US" sz="24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位置可以变化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，即可以从某个位置删除，然后再插入到一个新的地方。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缺点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查找一个节点或者访问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特定编号的节点需要</a:t>
            </a:r>
            <a:r>
              <a:rPr lang="en-US" altLang="zh-CN" sz="24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zh-CN" altLang="en-US" sz="24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的时间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3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常见链表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3055" y="307180"/>
            <a:ext cx="11945888" cy="65508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不带表头结点的单链表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2EE613-39ED-4A79-B59E-29C5848C3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44" y="1277158"/>
            <a:ext cx="9958404" cy="37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常见链表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3055" y="307180"/>
            <a:ext cx="11945888" cy="65508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带表头结点的单链表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E93E3D-A34A-46C8-A88A-7BA84183E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358" y="921543"/>
            <a:ext cx="7185776" cy="570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4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常见链表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3055" y="307180"/>
            <a:ext cx="11945888" cy="65508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单向循环链表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D11A5F-1663-4F19-AC4E-90D39BB26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52" y="921543"/>
            <a:ext cx="6273488" cy="56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7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常见链表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3055" y="307180"/>
            <a:ext cx="11945888" cy="65508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单向循环链表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D8949B-4B86-46C6-ADD4-377C0034F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117" y="921542"/>
            <a:ext cx="6464653" cy="555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6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常见链表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3055" y="307180"/>
            <a:ext cx="11945888" cy="65508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双向链表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FE733F-D437-4490-B3D3-2661A62A4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234" y="921543"/>
            <a:ext cx="8005517" cy="562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3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常见链表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3055" y="307180"/>
            <a:ext cx="11945888" cy="65508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双向循环链表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8019BA-9FE7-40A5-8A7E-D213AA5C2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643" y="921543"/>
            <a:ext cx="6892535" cy="545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63207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1234</TotalTime>
  <Words>1775</Words>
  <Application>Microsoft Office PowerPoint</Application>
  <PresentationFormat>宽屏</PresentationFormat>
  <Paragraphs>160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Arial</vt:lpstr>
      <vt:lpstr>Times New Roman</vt:lpstr>
      <vt:lpstr>Tw Cen MT</vt:lpstr>
      <vt:lpstr>Wingdings</vt:lpstr>
      <vt:lpstr>水滴</vt:lpstr>
      <vt:lpstr>数据结构和算法 第11讲</vt:lpstr>
      <vt:lpstr>大纲</vt:lpstr>
      <vt:lpstr>链表的定义</vt:lpstr>
      <vt:lpstr>常见链表</vt:lpstr>
      <vt:lpstr>常见链表</vt:lpstr>
      <vt:lpstr>常见链表</vt:lpstr>
      <vt:lpstr>常见链表</vt:lpstr>
      <vt:lpstr>常见链表</vt:lpstr>
      <vt:lpstr>常见链表</vt:lpstr>
      <vt:lpstr>链表的操作</vt:lpstr>
      <vt:lpstr>链表的操作</vt:lpstr>
      <vt:lpstr>链表的操作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数据结构和算法</dc:title>
  <dc:creator>侯方园</dc:creator>
  <cp:lastModifiedBy>方园 侯</cp:lastModifiedBy>
  <cp:revision>1321</cp:revision>
  <dcterms:created xsi:type="dcterms:W3CDTF">2018-06-21T02:18:15Z</dcterms:created>
  <dcterms:modified xsi:type="dcterms:W3CDTF">2019-11-27T19:56:50Z</dcterms:modified>
</cp:coreProperties>
</file>