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8" r:id="rId6"/>
    <p:sldId id="269" r:id="rId7"/>
    <p:sldId id="275" r:id="rId8"/>
    <p:sldId id="270" r:id="rId9"/>
    <p:sldId id="259" r:id="rId10"/>
    <p:sldId id="260" r:id="rId11"/>
    <p:sldId id="262" r:id="rId12"/>
    <p:sldId id="263" r:id="rId13"/>
    <p:sldId id="276" r:id="rId14"/>
    <p:sldId id="264" r:id="rId15"/>
    <p:sldId id="266" r:id="rId16"/>
    <p:sldId id="267" r:id="rId17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04"/>
  </p:normalViewPr>
  <p:slideViewPr>
    <p:cSldViewPr>
      <p:cViewPr varScale="1">
        <p:scale>
          <a:sx n="139" d="100"/>
          <a:sy n="139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D46C6-5501-674A-8264-C97EB6B25C4A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20DED6-950A-9B40-B087-4CC6A31DA281}">
      <dgm:prSet phldrT="[文本]" custT="1"/>
      <dgm:spPr/>
      <dgm:t>
        <a:bodyPr/>
        <a:lstStyle/>
        <a:p>
          <a:r>
            <a:rPr lang="en-US" altLang="zh-CN" sz="1200" dirty="0"/>
            <a:t>Training Data</a:t>
          </a:r>
          <a:endParaRPr lang="zh-CN" altLang="en-US" sz="1200" dirty="0"/>
        </a:p>
      </dgm:t>
    </dgm:pt>
    <dgm:pt modelId="{B50A3AFE-0817-1645-9D92-F3A9A62E4330}" type="parTrans" cxnId="{72285722-71D7-5A41-AA9D-DCED69C87123}">
      <dgm:prSet/>
      <dgm:spPr/>
      <dgm:t>
        <a:bodyPr/>
        <a:lstStyle/>
        <a:p>
          <a:endParaRPr lang="zh-CN" altLang="en-US"/>
        </a:p>
      </dgm:t>
    </dgm:pt>
    <dgm:pt modelId="{290FDB62-0E4F-BB44-A14B-18008E886FC1}" type="sibTrans" cxnId="{72285722-71D7-5A41-AA9D-DCED69C87123}">
      <dgm:prSet/>
      <dgm:spPr/>
      <dgm:t>
        <a:bodyPr/>
        <a:lstStyle/>
        <a:p>
          <a:endParaRPr lang="zh-CN" altLang="en-US"/>
        </a:p>
      </dgm:t>
    </dgm:pt>
    <dgm:pt modelId="{FC7F6B61-E7F5-5640-8C6D-E46E0F1C2C9C}">
      <dgm:prSet phldrT="[文本]" custT="1"/>
      <dgm:spPr/>
      <dgm:t>
        <a:bodyPr/>
        <a:lstStyle/>
        <a:p>
          <a:r>
            <a:rPr lang="en-US" altLang="zh-CN" sz="900" dirty="0"/>
            <a:t>Sales by Date</a:t>
          </a:r>
          <a:endParaRPr lang="zh-CN" altLang="en-US" sz="900" dirty="0"/>
        </a:p>
      </dgm:t>
    </dgm:pt>
    <dgm:pt modelId="{D01062A4-576F-8B43-8E87-D7C5FD2B1266}" type="parTrans" cxnId="{2C786F40-08AE-5047-BA09-DBC8B261DE7C}">
      <dgm:prSet/>
      <dgm:spPr/>
      <dgm:t>
        <a:bodyPr/>
        <a:lstStyle/>
        <a:p>
          <a:endParaRPr lang="zh-CN" altLang="en-US"/>
        </a:p>
      </dgm:t>
    </dgm:pt>
    <dgm:pt modelId="{5906C7A1-1F60-1741-B926-0E90754AD181}" type="sibTrans" cxnId="{2C786F40-08AE-5047-BA09-DBC8B261DE7C}">
      <dgm:prSet/>
      <dgm:spPr/>
      <dgm:t>
        <a:bodyPr/>
        <a:lstStyle/>
        <a:p>
          <a:endParaRPr lang="zh-CN" altLang="en-US"/>
        </a:p>
      </dgm:t>
    </dgm:pt>
    <dgm:pt modelId="{62EF4CC3-298C-DC48-A526-FBF73BDACC58}">
      <dgm:prSet phldrT="[文本]" custT="1"/>
      <dgm:spPr/>
      <dgm:t>
        <a:bodyPr/>
        <a:lstStyle/>
        <a:p>
          <a:r>
            <a:rPr lang="en-US" altLang="zh-CN" sz="900" dirty="0"/>
            <a:t>Stores</a:t>
          </a:r>
          <a:endParaRPr lang="zh-CN" altLang="en-US" sz="900" dirty="0"/>
        </a:p>
      </dgm:t>
    </dgm:pt>
    <dgm:pt modelId="{5676D0C3-BE94-E947-9316-8FC2565AC4EF}" type="parTrans" cxnId="{738556FA-D4C1-C141-8E11-269FC513BF9A}">
      <dgm:prSet/>
      <dgm:spPr/>
      <dgm:t>
        <a:bodyPr/>
        <a:lstStyle/>
        <a:p>
          <a:endParaRPr lang="zh-CN" altLang="en-US"/>
        </a:p>
      </dgm:t>
    </dgm:pt>
    <dgm:pt modelId="{E1DC84E5-5345-DF44-90E4-B52F45877130}" type="sibTrans" cxnId="{738556FA-D4C1-C141-8E11-269FC513BF9A}">
      <dgm:prSet/>
      <dgm:spPr/>
      <dgm:t>
        <a:bodyPr/>
        <a:lstStyle/>
        <a:p>
          <a:endParaRPr lang="zh-CN" altLang="en-US"/>
        </a:p>
      </dgm:t>
    </dgm:pt>
    <dgm:pt modelId="{413787A5-D4C7-6243-912F-31CB90F4C2C0}">
      <dgm:prSet phldrT="[文本]" custT="1"/>
      <dgm:spPr/>
      <dgm:t>
        <a:bodyPr/>
        <a:lstStyle/>
        <a:p>
          <a:r>
            <a:rPr lang="en-US" altLang="zh-CN" sz="900" dirty="0"/>
            <a:t>Items</a:t>
          </a:r>
        </a:p>
      </dgm:t>
    </dgm:pt>
    <dgm:pt modelId="{72583995-FB26-4B41-9279-54A84AB62B0C}" type="parTrans" cxnId="{59A28E59-2C9F-C94F-B926-B20D578C7D33}">
      <dgm:prSet/>
      <dgm:spPr/>
      <dgm:t>
        <a:bodyPr/>
        <a:lstStyle/>
        <a:p>
          <a:endParaRPr lang="zh-CN" altLang="en-US"/>
        </a:p>
      </dgm:t>
    </dgm:pt>
    <dgm:pt modelId="{C1CF911F-048D-FF42-9BDD-12596E1A72A8}" type="sibTrans" cxnId="{59A28E59-2C9F-C94F-B926-B20D578C7D33}">
      <dgm:prSet/>
      <dgm:spPr/>
      <dgm:t>
        <a:bodyPr/>
        <a:lstStyle/>
        <a:p>
          <a:endParaRPr lang="zh-CN" altLang="en-US"/>
        </a:p>
      </dgm:t>
    </dgm:pt>
    <dgm:pt modelId="{D9EE942B-2C93-304C-83FF-D7A91E197E7E}">
      <dgm:prSet phldrT="[文本]" custT="1"/>
      <dgm:spPr/>
      <dgm:t>
        <a:bodyPr/>
        <a:lstStyle/>
        <a:p>
          <a:r>
            <a:rPr lang="en-US" altLang="zh-CN" sz="1200" dirty="0"/>
            <a:t>Test Data</a:t>
          </a:r>
          <a:endParaRPr lang="zh-CN" altLang="en-US" sz="1200" dirty="0"/>
        </a:p>
      </dgm:t>
    </dgm:pt>
    <dgm:pt modelId="{3240ABC2-9BD6-8A4C-9095-8D15235AD484}" type="parTrans" cxnId="{14EE764B-7C4C-1842-B27B-ED04CF6209A9}">
      <dgm:prSet/>
      <dgm:spPr/>
      <dgm:t>
        <a:bodyPr/>
        <a:lstStyle/>
        <a:p>
          <a:endParaRPr lang="zh-CN" altLang="en-US"/>
        </a:p>
      </dgm:t>
    </dgm:pt>
    <dgm:pt modelId="{3F950736-7BF2-FA46-B593-E12C934D6078}" type="sibTrans" cxnId="{14EE764B-7C4C-1842-B27B-ED04CF6209A9}">
      <dgm:prSet/>
      <dgm:spPr/>
      <dgm:t>
        <a:bodyPr/>
        <a:lstStyle/>
        <a:p>
          <a:endParaRPr lang="zh-CN" altLang="en-US"/>
        </a:p>
      </dgm:t>
    </dgm:pt>
    <dgm:pt modelId="{480257FD-6CCD-7240-957B-A80274A8B384}">
      <dgm:prSet phldrT="[文本]" custT="1"/>
      <dgm:spPr/>
      <dgm:t>
        <a:bodyPr/>
        <a:lstStyle/>
        <a:p>
          <a:r>
            <a:rPr lang="en-US" altLang="zh-CN" sz="900" dirty="0"/>
            <a:t>Stores</a:t>
          </a:r>
          <a:endParaRPr lang="zh-CN" altLang="en-US" sz="900" dirty="0"/>
        </a:p>
      </dgm:t>
    </dgm:pt>
    <dgm:pt modelId="{255D71F5-CF08-8741-9C30-FBB08AFD67F7}" type="parTrans" cxnId="{0FE46BCC-7A91-9F46-9E82-E0268F339A93}">
      <dgm:prSet/>
      <dgm:spPr/>
      <dgm:t>
        <a:bodyPr/>
        <a:lstStyle/>
        <a:p>
          <a:endParaRPr lang="zh-CN" altLang="en-US"/>
        </a:p>
      </dgm:t>
    </dgm:pt>
    <dgm:pt modelId="{9BAEB94E-4EFF-184B-87B4-F0556E26A1F4}" type="sibTrans" cxnId="{0FE46BCC-7A91-9F46-9E82-E0268F339A93}">
      <dgm:prSet/>
      <dgm:spPr/>
      <dgm:t>
        <a:bodyPr/>
        <a:lstStyle/>
        <a:p>
          <a:endParaRPr lang="zh-CN" altLang="en-US"/>
        </a:p>
      </dgm:t>
    </dgm:pt>
    <dgm:pt modelId="{1FAFB80C-C313-5140-8400-991335CDDC4F}">
      <dgm:prSet phldrT="[文本]" custT="1"/>
      <dgm:spPr/>
      <dgm:t>
        <a:bodyPr/>
        <a:lstStyle/>
        <a:p>
          <a:r>
            <a:rPr lang="en-US" altLang="zh-CN" sz="900" dirty="0"/>
            <a:t>Item</a:t>
          </a:r>
          <a:endParaRPr lang="zh-CN" altLang="en-US" sz="900" dirty="0"/>
        </a:p>
      </dgm:t>
    </dgm:pt>
    <dgm:pt modelId="{8861267D-9952-8544-B469-16630C86F05C}" type="parTrans" cxnId="{B6C82070-3736-7F48-B7D6-26E74FE975AE}">
      <dgm:prSet/>
      <dgm:spPr/>
      <dgm:t>
        <a:bodyPr/>
        <a:lstStyle/>
        <a:p>
          <a:endParaRPr lang="zh-CN" altLang="en-US"/>
        </a:p>
      </dgm:t>
    </dgm:pt>
    <dgm:pt modelId="{B71EF468-AE1C-1946-8859-2B940D2454B2}" type="sibTrans" cxnId="{B6C82070-3736-7F48-B7D6-26E74FE975AE}">
      <dgm:prSet/>
      <dgm:spPr/>
      <dgm:t>
        <a:bodyPr/>
        <a:lstStyle/>
        <a:p>
          <a:endParaRPr lang="zh-CN" altLang="en-US"/>
        </a:p>
      </dgm:t>
    </dgm:pt>
    <dgm:pt modelId="{0B37D840-281B-A742-B6A0-7B1DCF7FEC3F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zh-CN" altLang="en-US" sz="900" dirty="0"/>
        </a:p>
      </dgm:t>
    </dgm:pt>
    <dgm:pt modelId="{356DFE1C-A775-C34A-8467-F4443F929550}" type="parTrans" cxnId="{731E06AE-D4A6-4044-9415-BEB13AF84AA2}">
      <dgm:prSet/>
      <dgm:spPr/>
      <dgm:t>
        <a:bodyPr/>
        <a:lstStyle/>
        <a:p>
          <a:endParaRPr lang="zh-CN" altLang="en-US"/>
        </a:p>
      </dgm:t>
    </dgm:pt>
    <dgm:pt modelId="{E947935F-D7BD-9348-8064-54597B954489}" type="sibTrans" cxnId="{731E06AE-D4A6-4044-9415-BEB13AF84AA2}">
      <dgm:prSet/>
      <dgm:spPr/>
      <dgm:t>
        <a:bodyPr/>
        <a:lstStyle/>
        <a:p>
          <a:endParaRPr lang="zh-CN" altLang="en-US"/>
        </a:p>
      </dgm:t>
    </dgm:pt>
    <dgm:pt modelId="{0973BB69-0961-0845-AF90-BA9511A6E83B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en-US" altLang="zh-CN" sz="900" dirty="0"/>
        </a:p>
      </dgm:t>
    </dgm:pt>
    <dgm:pt modelId="{D51CED9B-23F6-C845-BF8B-080CC58C2094}" type="parTrans" cxnId="{E5646F06-C5B4-004D-AC6A-4D0984C730F1}">
      <dgm:prSet/>
      <dgm:spPr/>
      <dgm:t>
        <a:bodyPr/>
        <a:lstStyle/>
        <a:p>
          <a:endParaRPr lang="zh-CN" altLang="en-US"/>
        </a:p>
      </dgm:t>
    </dgm:pt>
    <dgm:pt modelId="{92D19083-3E40-8046-8B38-85FE3CAE04D3}" type="sibTrans" cxnId="{E5646F06-C5B4-004D-AC6A-4D0984C730F1}">
      <dgm:prSet/>
      <dgm:spPr/>
      <dgm:t>
        <a:bodyPr/>
        <a:lstStyle/>
        <a:p>
          <a:endParaRPr lang="zh-CN" altLang="en-US"/>
        </a:p>
      </dgm:t>
    </dgm:pt>
    <dgm:pt modelId="{90A17C6E-6EE4-0A4F-84E1-A9C45B0485C3}">
      <dgm:prSet phldrT="[文本]" custT="1"/>
      <dgm:spPr/>
      <dgm:t>
        <a:bodyPr/>
        <a:lstStyle/>
        <a:p>
          <a:r>
            <a:rPr lang="en-US" altLang="zh-CN" sz="1200" dirty="0"/>
            <a:t>Store Data</a:t>
          </a:r>
          <a:endParaRPr lang="zh-CN" altLang="en-US" sz="1200" dirty="0"/>
        </a:p>
      </dgm:t>
    </dgm:pt>
    <dgm:pt modelId="{710715AF-B976-BA48-86C1-38E3372CFBB0}" type="parTrans" cxnId="{A6784BA4-1D1F-144B-BEFE-9C4A1B6932D9}">
      <dgm:prSet/>
      <dgm:spPr/>
      <dgm:t>
        <a:bodyPr/>
        <a:lstStyle/>
        <a:p>
          <a:endParaRPr lang="zh-CN" altLang="en-US"/>
        </a:p>
      </dgm:t>
    </dgm:pt>
    <dgm:pt modelId="{94F71256-F64C-9048-971C-3E05FA051D85}" type="sibTrans" cxnId="{A6784BA4-1D1F-144B-BEFE-9C4A1B6932D9}">
      <dgm:prSet/>
      <dgm:spPr/>
      <dgm:t>
        <a:bodyPr/>
        <a:lstStyle/>
        <a:p>
          <a:endParaRPr lang="zh-CN" altLang="en-US"/>
        </a:p>
      </dgm:t>
    </dgm:pt>
    <dgm:pt modelId="{08F7479F-B43E-B046-943C-545510A88BF1}">
      <dgm:prSet phldrT="[文本]" custT="1"/>
      <dgm:spPr/>
      <dgm:t>
        <a:bodyPr/>
        <a:lstStyle/>
        <a:p>
          <a:r>
            <a:rPr lang="en-US" altLang="zh-CN" sz="900" dirty="0"/>
            <a:t>Location/State</a:t>
          </a:r>
          <a:endParaRPr lang="zh-CN" altLang="en-US" sz="900" dirty="0"/>
        </a:p>
      </dgm:t>
    </dgm:pt>
    <dgm:pt modelId="{449DAAEF-936C-544D-B888-37801AE6F8DB}" type="parTrans" cxnId="{D818C831-3840-694E-8F28-509EEF9A68CB}">
      <dgm:prSet/>
      <dgm:spPr/>
      <dgm:t>
        <a:bodyPr/>
        <a:lstStyle/>
        <a:p>
          <a:endParaRPr lang="zh-CN" altLang="en-US"/>
        </a:p>
      </dgm:t>
    </dgm:pt>
    <dgm:pt modelId="{EC7E5E12-C6EF-A445-AB70-F795C8D20C53}" type="sibTrans" cxnId="{D818C831-3840-694E-8F28-509EEF9A68CB}">
      <dgm:prSet/>
      <dgm:spPr/>
      <dgm:t>
        <a:bodyPr/>
        <a:lstStyle/>
        <a:p>
          <a:endParaRPr lang="zh-CN" altLang="en-US"/>
        </a:p>
      </dgm:t>
    </dgm:pt>
    <dgm:pt modelId="{7EA88750-5DB1-4D4D-9CE0-DDABEE2675F1}">
      <dgm:prSet phldrT="[文本]" custT="1"/>
      <dgm:spPr/>
      <dgm:t>
        <a:bodyPr/>
        <a:lstStyle/>
        <a:p>
          <a:r>
            <a:rPr lang="en-US" altLang="zh-CN" sz="900" dirty="0"/>
            <a:t>Type</a:t>
          </a:r>
          <a:endParaRPr lang="zh-CN" altLang="en-US" sz="900" dirty="0"/>
        </a:p>
      </dgm:t>
    </dgm:pt>
    <dgm:pt modelId="{5C70D715-1A60-2941-A40F-807FC91A68CD}" type="parTrans" cxnId="{15B31EEF-E12D-4142-9560-4D8B014DB1B0}">
      <dgm:prSet/>
      <dgm:spPr/>
      <dgm:t>
        <a:bodyPr/>
        <a:lstStyle/>
        <a:p>
          <a:endParaRPr lang="zh-CN" altLang="en-US"/>
        </a:p>
      </dgm:t>
    </dgm:pt>
    <dgm:pt modelId="{7978ADA5-77E8-8B43-83D1-99BAC5A1392E}" type="sibTrans" cxnId="{15B31EEF-E12D-4142-9560-4D8B014DB1B0}">
      <dgm:prSet/>
      <dgm:spPr/>
      <dgm:t>
        <a:bodyPr/>
        <a:lstStyle/>
        <a:p>
          <a:endParaRPr lang="zh-CN" altLang="en-US"/>
        </a:p>
      </dgm:t>
    </dgm:pt>
    <dgm:pt modelId="{5466E2A5-534D-C34E-86D0-C530F6BC7928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zh-CN" altLang="en-US" sz="900" dirty="0"/>
        </a:p>
      </dgm:t>
    </dgm:pt>
    <dgm:pt modelId="{4BEB6880-7804-414A-BD2C-BACC7593FBF3}" type="parTrans" cxnId="{FE30A7C9-64C4-324B-8121-D38843127E7D}">
      <dgm:prSet/>
      <dgm:spPr/>
      <dgm:t>
        <a:bodyPr/>
        <a:lstStyle/>
        <a:p>
          <a:endParaRPr lang="zh-CN" altLang="en-US"/>
        </a:p>
      </dgm:t>
    </dgm:pt>
    <dgm:pt modelId="{A25CD677-5A0C-8644-9F28-DCE0A6899D28}" type="sibTrans" cxnId="{FE30A7C9-64C4-324B-8121-D38843127E7D}">
      <dgm:prSet/>
      <dgm:spPr/>
      <dgm:t>
        <a:bodyPr/>
        <a:lstStyle/>
        <a:p>
          <a:endParaRPr lang="zh-CN" altLang="en-US"/>
        </a:p>
      </dgm:t>
    </dgm:pt>
    <dgm:pt modelId="{9D55C4E9-3EDE-1C40-B276-4165EEC3ADE4}">
      <dgm:prSet phldrT="[文本]" custT="1"/>
      <dgm:spPr/>
      <dgm:t>
        <a:bodyPr/>
        <a:lstStyle/>
        <a:p>
          <a:r>
            <a:rPr lang="en-US" altLang="zh-CN" sz="1200" dirty="0"/>
            <a:t>Item Data</a:t>
          </a:r>
          <a:endParaRPr lang="zh-CN" altLang="en-US" sz="1200" dirty="0"/>
        </a:p>
      </dgm:t>
    </dgm:pt>
    <dgm:pt modelId="{8D3E1802-2F09-2348-827D-AB0A7C6C6401}" type="parTrans" cxnId="{0A35111E-6397-7B43-A1F6-2F65ED240B23}">
      <dgm:prSet/>
      <dgm:spPr/>
      <dgm:t>
        <a:bodyPr/>
        <a:lstStyle/>
        <a:p>
          <a:endParaRPr lang="zh-CN" altLang="en-US"/>
        </a:p>
      </dgm:t>
    </dgm:pt>
    <dgm:pt modelId="{3D111A07-0C61-8E44-B134-78D67A25F28D}" type="sibTrans" cxnId="{0A35111E-6397-7B43-A1F6-2F65ED240B23}">
      <dgm:prSet/>
      <dgm:spPr/>
      <dgm:t>
        <a:bodyPr/>
        <a:lstStyle/>
        <a:p>
          <a:endParaRPr lang="zh-CN" altLang="en-US"/>
        </a:p>
      </dgm:t>
    </dgm:pt>
    <dgm:pt modelId="{FD9D923F-2795-3641-873D-A5B9CF40B152}">
      <dgm:prSet phldrT="[文本]" custT="1"/>
      <dgm:spPr/>
      <dgm:t>
        <a:bodyPr/>
        <a:lstStyle/>
        <a:p>
          <a:r>
            <a:rPr lang="en-US" altLang="zh-CN" sz="900" dirty="0"/>
            <a:t>Class</a:t>
          </a:r>
          <a:endParaRPr lang="zh-CN" altLang="en-US" sz="900" dirty="0"/>
        </a:p>
      </dgm:t>
    </dgm:pt>
    <dgm:pt modelId="{E6F1293D-BB1E-C242-9881-2169D78A41AF}" type="parTrans" cxnId="{94F0C050-C7EC-084B-8376-B0327B8882AC}">
      <dgm:prSet/>
      <dgm:spPr/>
      <dgm:t>
        <a:bodyPr/>
        <a:lstStyle/>
        <a:p>
          <a:endParaRPr lang="zh-CN" altLang="en-US"/>
        </a:p>
      </dgm:t>
    </dgm:pt>
    <dgm:pt modelId="{33785B17-21C5-6B4F-B840-F54077E5CF5A}" type="sibTrans" cxnId="{94F0C050-C7EC-084B-8376-B0327B8882AC}">
      <dgm:prSet/>
      <dgm:spPr/>
      <dgm:t>
        <a:bodyPr/>
        <a:lstStyle/>
        <a:p>
          <a:endParaRPr lang="zh-CN" altLang="en-US"/>
        </a:p>
      </dgm:t>
    </dgm:pt>
    <dgm:pt modelId="{A3364BDA-5FD5-8A45-BC86-6D8698EC3171}">
      <dgm:prSet phldrT="[文本]" custT="1"/>
      <dgm:spPr/>
      <dgm:t>
        <a:bodyPr/>
        <a:lstStyle/>
        <a:p>
          <a:r>
            <a:rPr lang="en-US" altLang="zh-CN" sz="900" dirty="0"/>
            <a:t>Perishable</a:t>
          </a:r>
          <a:endParaRPr lang="zh-CN" altLang="en-US" sz="900" dirty="0"/>
        </a:p>
      </dgm:t>
    </dgm:pt>
    <dgm:pt modelId="{1BDB52E4-84CB-F44D-8947-778153F98E22}" type="parTrans" cxnId="{2DA15A4D-1D4D-3844-A49B-070F973898D3}">
      <dgm:prSet/>
      <dgm:spPr/>
      <dgm:t>
        <a:bodyPr/>
        <a:lstStyle/>
        <a:p>
          <a:endParaRPr lang="zh-CN" altLang="en-US"/>
        </a:p>
      </dgm:t>
    </dgm:pt>
    <dgm:pt modelId="{1ACCC99F-AB32-7B40-8FE5-B8ACAFBCED21}" type="sibTrans" cxnId="{2DA15A4D-1D4D-3844-A49B-070F973898D3}">
      <dgm:prSet/>
      <dgm:spPr/>
      <dgm:t>
        <a:bodyPr/>
        <a:lstStyle/>
        <a:p>
          <a:endParaRPr lang="zh-CN" altLang="en-US"/>
        </a:p>
      </dgm:t>
    </dgm:pt>
    <dgm:pt modelId="{FCA60D9D-88B9-4B43-B32E-275DD1C7CDFB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zh-CN" altLang="en-US" sz="900" dirty="0"/>
        </a:p>
      </dgm:t>
    </dgm:pt>
    <dgm:pt modelId="{DF4A9F16-300F-3E4E-8615-4C061A7656B5}" type="parTrans" cxnId="{DCA1F2F1-89B0-7749-A6BA-D8C95C595281}">
      <dgm:prSet/>
      <dgm:spPr/>
      <dgm:t>
        <a:bodyPr/>
        <a:lstStyle/>
        <a:p>
          <a:endParaRPr lang="zh-CN" altLang="en-US"/>
        </a:p>
      </dgm:t>
    </dgm:pt>
    <dgm:pt modelId="{36E9A9CC-BA4D-5348-9A91-3B1307A9EE75}" type="sibTrans" cxnId="{DCA1F2F1-89B0-7749-A6BA-D8C95C595281}">
      <dgm:prSet/>
      <dgm:spPr/>
      <dgm:t>
        <a:bodyPr/>
        <a:lstStyle/>
        <a:p>
          <a:endParaRPr lang="zh-CN" altLang="en-US"/>
        </a:p>
      </dgm:t>
    </dgm:pt>
    <dgm:pt modelId="{D2A1A112-5C68-3F43-BDEE-78E4ACB101BD}">
      <dgm:prSet phldrT="[文本]" custT="1"/>
      <dgm:spPr/>
      <dgm:t>
        <a:bodyPr/>
        <a:lstStyle/>
        <a:p>
          <a:r>
            <a:rPr lang="en-US" altLang="zh-CN" sz="1200" dirty="0"/>
            <a:t>Transaction Data</a:t>
          </a:r>
          <a:endParaRPr lang="zh-CN" altLang="en-US" sz="1200" dirty="0"/>
        </a:p>
      </dgm:t>
    </dgm:pt>
    <dgm:pt modelId="{A520686C-EA88-724B-98D7-AD36D8E74B7D}" type="parTrans" cxnId="{C023FC25-6951-E048-A154-E98D0C524991}">
      <dgm:prSet/>
      <dgm:spPr/>
      <dgm:t>
        <a:bodyPr/>
        <a:lstStyle/>
        <a:p>
          <a:endParaRPr lang="zh-CN" altLang="en-US"/>
        </a:p>
      </dgm:t>
    </dgm:pt>
    <dgm:pt modelId="{A5D3F182-A692-5641-8C38-9EEB3DDA11CE}" type="sibTrans" cxnId="{C023FC25-6951-E048-A154-E98D0C524991}">
      <dgm:prSet/>
      <dgm:spPr/>
      <dgm:t>
        <a:bodyPr/>
        <a:lstStyle/>
        <a:p>
          <a:endParaRPr lang="zh-CN" altLang="en-US"/>
        </a:p>
      </dgm:t>
    </dgm:pt>
    <dgm:pt modelId="{20C08850-BBA6-E042-A1CC-BB84507941D7}">
      <dgm:prSet phldrT="[文本]" custT="1"/>
      <dgm:spPr/>
      <dgm:t>
        <a:bodyPr/>
        <a:lstStyle/>
        <a:p>
          <a:r>
            <a:rPr lang="en-US" altLang="zh-CN" sz="900" dirty="0"/>
            <a:t>Date</a:t>
          </a:r>
          <a:endParaRPr lang="zh-CN" altLang="en-US" sz="900" dirty="0"/>
        </a:p>
      </dgm:t>
    </dgm:pt>
    <dgm:pt modelId="{DB4111A4-FBD0-CF47-A5F5-6D7441C25BDD}" type="parTrans" cxnId="{F781E3DF-8F42-2143-AC4D-EDCAADA31EF7}">
      <dgm:prSet/>
      <dgm:spPr/>
      <dgm:t>
        <a:bodyPr/>
        <a:lstStyle/>
        <a:p>
          <a:endParaRPr lang="zh-CN" altLang="en-US"/>
        </a:p>
      </dgm:t>
    </dgm:pt>
    <dgm:pt modelId="{D50F1C62-78AE-0649-863B-D504A888942F}" type="sibTrans" cxnId="{F781E3DF-8F42-2143-AC4D-EDCAADA31EF7}">
      <dgm:prSet/>
      <dgm:spPr/>
      <dgm:t>
        <a:bodyPr/>
        <a:lstStyle/>
        <a:p>
          <a:endParaRPr lang="zh-CN" altLang="en-US"/>
        </a:p>
      </dgm:t>
    </dgm:pt>
    <dgm:pt modelId="{351767C6-6478-7C4E-B9C4-34B34380A37E}">
      <dgm:prSet phldrT="[文本]" custT="1"/>
      <dgm:spPr/>
      <dgm:t>
        <a:bodyPr/>
        <a:lstStyle/>
        <a:p>
          <a:r>
            <a:rPr lang="en-US" altLang="zh-CN" sz="900" dirty="0"/>
            <a:t>Store</a:t>
          </a:r>
          <a:endParaRPr lang="zh-CN" altLang="en-US" sz="900" dirty="0"/>
        </a:p>
      </dgm:t>
    </dgm:pt>
    <dgm:pt modelId="{DE33CB92-B4D0-0E4C-B2F4-6FCD7A9BD72B}" type="parTrans" cxnId="{6A77D7D4-A2ED-C14C-ABAE-FFBA0D4AB407}">
      <dgm:prSet/>
      <dgm:spPr/>
      <dgm:t>
        <a:bodyPr/>
        <a:lstStyle/>
        <a:p>
          <a:endParaRPr lang="zh-CN" altLang="en-US"/>
        </a:p>
      </dgm:t>
    </dgm:pt>
    <dgm:pt modelId="{BF527141-D8CC-C44A-B620-50511B0ECC1B}" type="sibTrans" cxnId="{6A77D7D4-A2ED-C14C-ABAE-FFBA0D4AB407}">
      <dgm:prSet/>
      <dgm:spPr/>
      <dgm:t>
        <a:bodyPr/>
        <a:lstStyle/>
        <a:p>
          <a:endParaRPr lang="zh-CN" altLang="en-US"/>
        </a:p>
      </dgm:t>
    </dgm:pt>
    <dgm:pt modelId="{A1BDE210-34AA-184F-A783-37A1F9548328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zh-CN" altLang="en-US" sz="900" dirty="0"/>
        </a:p>
      </dgm:t>
    </dgm:pt>
    <dgm:pt modelId="{8B4563B0-2028-C840-A530-C29E8C13059C}" type="parTrans" cxnId="{AFBE32CD-8697-A141-8114-E09BFA81DF22}">
      <dgm:prSet/>
      <dgm:spPr/>
      <dgm:t>
        <a:bodyPr/>
        <a:lstStyle/>
        <a:p>
          <a:endParaRPr lang="zh-CN" altLang="en-US"/>
        </a:p>
      </dgm:t>
    </dgm:pt>
    <dgm:pt modelId="{FB91F64A-07AE-AF42-A78E-54233CDF598F}" type="sibTrans" cxnId="{AFBE32CD-8697-A141-8114-E09BFA81DF22}">
      <dgm:prSet/>
      <dgm:spPr/>
      <dgm:t>
        <a:bodyPr/>
        <a:lstStyle/>
        <a:p>
          <a:endParaRPr lang="zh-CN" altLang="en-US"/>
        </a:p>
      </dgm:t>
    </dgm:pt>
    <dgm:pt modelId="{DF07C72C-11CD-B442-A725-CC4DBB0AF5F1}">
      <dgm:prSet phldrT="[文本]" custT="1"/>
      <dgm:spPr/>
      <dgm:t>
        <a:bodyPr/>
        <a:lstStyle/>
        <a:p>
          <a:r>
            <a:rPr lang="en-US" altLang="zh-CN" sz="1200" dirty="0"/>
            <a:t>Oil Data</a:t>
          </a:r>
          <a:endParaRPr lang="zh-CN" altLang="en-US" sz="1200" dirty="0"/>
        </a:p>
      </dgm:t>
    </dgm:pt>
    <dgm:pt modelId="{D42DA90F-B046-1A45-A59C-69E04C15BFF8}" type="parTrans" cxnId="{4A8397F6-8758-8E4E-9E41-EAB297A6D396}">
      <dgm:prSet/>
      <dgm:spPr/>
      <dgm:t>
        <a:bodyPr/>
        <a:lstStyle/>
        <a:p>
          <a:endParaRPr lang="zh-CN" altLang="en-US"/>
        </a:p>
      </dgm:t>
    </dgm:pt>
    <dgm:pt modelId="{84BD0000-8F35-444F-9743-AD1695CD3540}" type="sibTrans" cxnId="{4A8397F6-8758-8E4E-9E41-EAB297A6D396}">
      <dgm:prSet/>
      <dgm:spPr/>
      <dgm:t>
        <a:bodyPr/>
        <a:lstStyle/>
        <a:p>
          <a:endParaRPr lang="zh-CN" altLang="en-US"/>
        </a:p>
      </dgm:t>
    </dgm:pt>
    <dgm:pt modelId="{33880329-0984-B442-A3ED-A27239E783DA}">
      <dgm:prSet phldrT="[文本]" custT="1"/>
      <dgm:spPr/>
      <dgm:t>
        <a:bodyPr/>
        <a:lstStyle/>
        <a:p>
          <a:r>
            <a:rPr lang="en-US" altLang="zh-CN" sz="900"/>
            <a:t>Daily oil price</a:t>
          </a:r>
          <a:endParaRPr lang="zh-CN" altLang="en-US" sz="900" dirty="0"/>
        </a:p>
      </dgm:t>
    </dgm:pt>
    <dgm:pt modelId="{982524D3-0C00-9645-9088-DD939721D86F}" type="parTrans" cxnId="{D51C8293-CB1C-0245-9F0A-B05EA6A4AE1C}">
      <dgm:prSet/>
      <dgm:spPr/>
      <dgm:t>
        <a:bodyPr/>
        <a:lstStyle/>
        <a:p>
          <a:endParaRPr lang="zh-CN" altLang="en-US"/>
        </a:p>
      </dgm:t>
    </dgm:pt>
    <dgm:pt modelId="{1156C97F-4998-6647-9D29-3ACFD74056DC}" type="sibTrans" cxnId="{D51C8293-CB1C-0245-9F0A-B05EA6A4AE1C}">
      <dgm:prSet/>
      <dgm:spPr/>
      <dgm:t>
        <a:bodyPr/>
        <a:lstStyle/>
        <a:p>
          <a:endParaRPr lang="zh-CN" altLang="en-US"/>
        </a:p>
      </dgm:t>
    </dgm:pt>
    <dgm:pt modelId="{873ACF1F-B4A4-8D44-88AE-1DDE9D48283A}">
      <dgm:prSet phldrT="[文本]" custT="1"/>
      <dgm:spPr/>
      <dgm:t>
        <a:bodyPr/>
        <a:lstStyle/>
        <a:p>
          <a:r>
            <a:rPr lang="en-US" altLang="zh-CN" sz="1200"/>
            <a:t>Holiday Data</a:t>
          </a:r>
          <a:endParaRPr lang="zh-CN" altLang="en-US" sz="1200" dirty="0"/>
        </a:p>
      </dgm:t>
    </dgm:pt>
    <dgm:pt modelId="{2DC5A671-8450-8B4B-BB3E-B686249B6DFB}" type="parTrans" cxnId="{74820F2D-A5AB-904B-BC9C-65D98B013FBD}">
      <dgm:prSet/>
      <dgm:spPr/>
      <dgm:t>
        <a:bodyPr/>
        <a:lstStyle/>
        <a:p>
          <a:endParaRPr lang="zh-CN" altLang="en-US"/>
        </a:p>
      </dgm:t>
    </dgm:pt>
    <dgm:pt modelId="{B6EDE380-B490-C346-8487-603BB0CE9E1B}" type="sibTrans" cxnId="{74820F2D-A5AB-904B-BC9C-65D98B013FBD}">
      <dgm:prSet/>
      <dgm:spPr/>
      <dgm:t>
        <a:bodyPr/>
        <a:lstStyle/>
        <a:p>
          <a:endParaRPr lang="zh-CN" altLang="en-US"/>
        </a:p>
      </dgm:t>
    </dgm:pt>
    <dgm:pt modelId="{5BD28077-59D9-A54A-93A0-9DC25A3143DD}">
      <dgm:prSet phldrT="[文本]" custT="1"/>
      <dgm:spPr/>
      <dgm:t>
        <a:bodyPr/>
        <a:lstStyle/>
        <a:p>
          <a:r>
            <a:rPr lang="en-US" altLang="zh-CN" sz="900" dirty="0"/>
            <a:t>Holidays</a:t>
          </a:r>
          <a:endParaRPr lang="zh-CN" altLang="en-US" sz="900" dirty="0"/>
        </a:p>
      </dgm:t>
    </dgm:pt>
    <dgm:pt modelId="{5B60EC6B-5C5E-1144-9C96-EBAB4B2865D3}" type="parTrans" cxnId="{703CB850-7D23-AB45-8D73-BF47B0933999}">
      <dgm:prSet/>
      <dgm:spPr/>
      <dgm:t>
        <a:bodyPr/>
        <a:lstStyle/>
        <a:p>
          <a:endParaRPr lang="zh-CN" altLang="en-US"/>
        </a:p>
      </dgm:t>
    </dgm:pt>
    <dgm:pt modelId="{88363EF5-BEB2-1C40-AD3C-51CDE078E582}" type="sibTrans" cxnId="{703CB850-7D23-AB45-8D73-BF47B0933999}">
      <dgm:prSet/>
      <dgm:spPr/>
      <dgm:t>
        <a:bodyPr/>
        <a:lstStyle/>
        <a:p>
          <a:endParaRPr lang="zh-CN" altLang="en-US"/>
        </a:p>
      </dgm:t>
    </dgm:pt>
    <dgm:pt modelId="{39BDF55B-7BBE-6C47-8AB2-2CD382FE07D5}">
      <dgm:prSet phldrT="[文本]" custT="1"/>
      <dgm:spPr/>
      <dgm:t>
        <a:bodyPr/>
        <a:lstStyle/>
        <a:p>
          <a:r>
            <a:rPr lang="en-US" altLang="zh-CN" sz="900" dirty="0"/>
            <a:t>Transferred</a:t>
          </a:r>
          <a:endParaRPr lang="zh-CN" altLang="en-US" sz="900" dirty="0"/>
        </a:p>
      </dgm:t>
    </dgm:pt>
    <dgm:pt modelId="{CC93D796-9CFF-3844-AF01-8F22F572B0CA}" type="parTrans" cxnId="{02A26E8A-4207-5A43-8C0F-A51B35B3FD75}">
      <dgm:prSet/>
      <dgm:spPr/>
      <dgm:t>
        <a:bodyPr/>
        <a:lstStyle/>
        <a:p>
          <a:endParaRPr lang="zh-CN" altLang="en-US"/>
        </a:p>
      </dgm:t>
    </dgm:pt>
    <dgm:pt modelId="{8D2EE419-2358-434E-B9C9-21759F0B2B23}" type="sibTrans" cxnId="{02A26E8A-4207-5A43-8C0F-A51B35B3FD75}">
      <dgm:prSet/>
      <dgm:spPr/>
      <dgm:t>
        <a:bodyPr/>
        <a:lstStyle/>
        <a:p>
          <a:endParaRPr lang="zh-CN" altLang="en-US"/>
        </a:p>
      </dgm:t>
    </dgm:pt>
    <dgm:pt modelId="{5AD008DD-D4CF-744D-942A-52C5E55516E9}">
      <dgm:prSet phldrT="[文本]" custT="1"/>
      <dgm:spPr/>
      <dgm:t>
        <a:bodyPr/>
        <a:lstStyle/>
        <a:p>
          <a:r>
            <a:rPr lang="is-IS" altLang="zh-CN" sz="900" dirty="0"/>
            <a:t>…</a:t>
          </a:r>
          <a:endParaRPr lang="zh-CN" altLang="en-US" sz="900" dirty="0"/>
        </a:p>
      </dgm:t>
    </dgm:pt>
    <dgm:pt modelId="{1269DCE3-122E-9F46-84A6-F866266C35DC}" type="parTrans" cxnId="{B3B16EC6-1444-674F-B569-61A4C0A1789F}">
      <dgm:prSet/>
      <dgm:spPr/>
      <dgm:t>
        <a:bodyPr/>
        <a:lstStyle/>
        <a:p>
          <a:endParaRPr lang="zh-CN" altLang="en-US"/>
        </a:p>
      </dgm:t>
    </dgm:pt>
    <dgm:pt modelId="{2D165278-AD3B-5342-9C2A-DCE87F2AD688}" type="sibTrans" cxnId="{B3B16EC6-1444-674F-B569-61A4C0A1789F}">
      <dgm:prSet/>
      <dgm:spPr/>
      <dgm:t>
        <a:bodyPr/>
        <a:lstStyle/>
        <a:p>
          <a:endParaRPr lang="zh-CN" altLang="en-US"/>
        </a:p>
      </dgm:t>
    </dgm:pt>
    <dgm:pt modelId="{0663224D-0A15-D04F-A149-BCFAF5A8A0CF}" type="pres">
      <dgm:prSet presAssocID="{425D46C6-5501-674A-8264-C97EB6B25C4A}" presName="layout" presStyleCnt="0">
        <dgm:presLayoutVars>
          <dgm:chMax/>
          <dgm:chPref/>
          <dgm:dir/>
          <dgm:resizeHandles/>
        </dgm:presLayoutVars>
      </dgm:prSet>
      <dgm:spPr/>
    </dgm:pt>
    <dgm:pt modelId="{807F4C0E-FF55-EC47-82AB-95352D43C321}" type="pres">
      <dgm:prSet presAssocID="{B920DED6-950A-9B40-B087-4CC6A31DA281}" presName="root" presStyleCnt="0">
        <dgm:presLayoutVars>
          <dgm:chMax/>
          <dgm:chPref/>
        </dgm:presLayoutVars>
      </dgm:prSet>
      <dgm:spPr/>
    </dgm:pt>
    <dgm:pt modelId="{FD48F32F-A432-0846-A6C5-707DF3A3741D}" type="pres">
      <dgm:prSet presAssocID="{B920DED6-950A-9B40-B087-4CC6A31DA281}" presName="rootComposite" presStyleCnt="0">
        <dgm:presLayoutVars/>
      </dgm:prSet>
      <dgm:spPr/>
    </dgm:pt>
    <dgm:pt modelId="{0EAA6A6A-AC5D-3641-89BF-EC910E2AEDE1}" type="pres">
      <dgm:prSet presAssocID="{B920DED6-950A-9B40-B087-4CC6A31DA281}" presName="ParentAccent" presStyleLbl="alignNode1" presStyleIdx="0" presStyleCnt="7"/>
      <dgm:spPr/>
    </dgm:pt>
    <dgm:pt modelId="{C5416779-98BA-5C40-B4BB-55C1C85B237C}" type="pres">
      <dgm:prSet presAssocID="{B920DED6-950A-9B40-B087-4CC6A31DA281}" presName="ParentSmallAccent" presStyleLbl="fgAcc1" presStyleIdx="0" presStyleCnt="7"/>
      <dgm:spPr/>
    </dgm:pt>
    <dgm:pt modelId="{3AFFA118-91B4-324E-A23C-CE1383A10596}" type="pres">
      <dgm:prSet presAssocID="{B920DED6-950A-9B40-B087-4CC6A31DA281}" presName="Parent" presStyleLbl="revTx" presStyleIdx="0" presStyleCnt="27">
        <dgm:presLayoutVars>
          <dgm:chMax/>
          <dgm:chPref val="4"/>
          <dgm:bulletEnabled val="1"/>
        </dgm:presLayoutVars>
      </dgm:prSet>
      <dgm:spPr/>
    </dgm:pt>
    <dgm:pt modelId="{F7E3B7AC-5793-724E-A523-28D39116D77B}" type="pres">
      <dgm:prSet presAssocID="{B920DED6-950A-9B40-B087-4CC6A31DA281}" presName="childShape" presStyleCnt="0">
        <dgm:presLayoutVars>
          <dgm:chMax val="0"/>
          <dgm:chPref val="0"/>
        </dgm:presLayoutVars>
      </dgm:prSet>
      <dgm:spPr/>
    </dgm:pt>
    <dgm:pt modelId="{477A6E1C-FA7D-3943-8B7F-93F32E47B79E}" type="pres">
      <dgm:prSet presAssocID="{FC7F6B61-E7F5-5640-8C6D-E46E0F1C2C9C}" presName="childComposite" presStyleCnt="0">
        <dgm:presLayoutVars>
          <dgm:chMax val="0"/>
          <dgm:chPref val="0"/>
        </dgm:presLayoutVars>
      </dgm:prSet>
      <dgm:spPr/>
    </dgm:pt>
    <dgm:pt modelId="{E3B2D376-E1BA-2A44-B569-689E8E612C62}" type="pres">
      <dgm:prSet presAssocID="{FC7F6B61-E7F5-5640-8C6D-E46E0F1C2C9C}" presName="ChildAccent" presStyleLbl="solidFgAcc1" presStyleIdx="0" presStyleCnt="20"/>
      <dgm:spPr/>
    </dgm:pt>
    <dgm:pt modelId="{3373A36C-6577-9142-87F4-813D8FC6583E}" type="pres">
      <dgm:prSet presAssocID="{FC7F6B61-E7F5-5640-8C6D-E46E0F1C2C9C}" presName="Child" presStyleLbl="revTx" presStyleIdx="1" presStyleCnt="27">
        <dgm:presLayoutVars>
          <dgm:chMax val="0"/>
          <dgm:chPref val="0"/>
          <dgm:bulletEnabled val="1"/>
        </dgm:presLayoutVars>
      </dgm:prSet>
      <dgm:spPr/>
    </dgm:pt>
    <dgm:pt modelId="{4AFA2F9B-7F1E-5E43-B8BA-661D8BB08C71}" type="pres">
      <dgm:prSet presAssocID="{62EF4CC3-298C-DC48-A526-FBF73BDACC58}" presName="childComposite" presStyleCnt="0">
        <dgm:presLayoutVars>
          <dgm:chMax val="0"/>
          <dgm:chPref val="0"/>
        </dgm:presLayoutVars>
      </dgm:prSet>
      <dgm:spPr/>
    </dgm:pt>
    <dgm:pt modelId="{035AF086-2A53-1847-BB65-F9439839A451}" type="pres">
      <dgm:prSet presAssocID="{62EF4CC3-298C-DC48-A526-FBF73BDACC58}" presName="ChildAccent" presStyleLbl="solidFgAcc1" presStyleIdx="1" presStyleCnt="20"/>
      <dgm:spPr/>
    </dgm:pt>
    <dgm:pt modelId="{514D4E87-059B-7C44-926D-F587F61048F8}" type="pres">
      <dgm:prSet presAssocID="{62EF4CC3-298C-DC48-A526-FBF73BDACC58}" presName="Child" presStyleLbl="revTx" presStyleIdx="2" presStyleCnt="27">
        <dgm:presLayoutVars>
          <dgm:chMax val="0"/>
          <dgm:chPref val="0"/>
          <dgm:bulletEnabled val="1"/>
        </dgm:presLayoutVars>
      </dgm:prSet>
      <dgm:spPr/>
    </dgm:pt>
    <dgm:pt modelId="{9517B3CB-D0AC-354B-96A6-0595EB1FA27A}" type="pres">
      <dgm:prSet presAssocID="{413787A5-D4C7-6243-912F-31CB90F4C2C0}" presName="childComposite" presStyleCnt="0">
        <dgm:presLayoutVars>
          <dgm:chMax val="0"/>
          <dgm:chPref val="0"/>
        </dgm:presLayoutVars>
      </dgm:prSet>
      <dgm:spPr/>
    </dgm:pt>
    <dgm:pt modelId="{E11DEAB2-8B77-5E4B-9309-7361332B67B2}" type="pres">
      <dgm:prSet presAssocID="{413787A5-D4C7-6243-912F-31CB90F4C2C0}" presName="ChildAccent" presStyleLbl="solidFgAcc1" presStyleIdx="2" presStyleCnt="20"/>
      <dgm:spPr/>
    </dgm:pt>
    <dgm:pt modelId="{8E823457-FA99-F64D-BA57-83BFB31C32C7}" type="pres">
      <dgm:prSet presAssocID="{413787A5-D4C7-6243-912F-31CB90F4C2C0}" presName="Child" presStyleLbl="revTx" presStyleIdx="3" presStyleCnt="27">
        <dgm:presLayoutVars>
          <dgm:chMax val="0"/>
          <dgm:chPref val="0"/>
          <dgm:bulletEnabled val="1"/>
        </dgm:presLayoutVars>
      </dgm:prSet>
      <dgm:spPr/>
    </dgm:pt>
    <dgm:pt modelId="{64275D3E-4391-FF47-B7EB-6F03CA5B240D}" type="pres">
      <dgm:prSet presAssocID="{0973BB69-0961-0845-AF90-BA9511A6E83B}" presName="childComposite" presStyleCnt="0">
        <dgm:presLayoutVars>
          <dgm:chMax val="0"/>
          <dgm:chPref val="0"/>
        </dgm:presLayoutVars>
      </dgm:prSet>
      <dgm:spPr/>
    </dgm:pt>
    <dgm:pt modelId="{F2ACFA40-027C-4145-B0F9-B1F6D4140589}" type="pres">
      <dgm:prSet presAssocID="{0973BB69-0961-0845-AF90-BA9511A6E83B}" presName="ChildAccent" presStyleLbl="solidFgAcc1" presStyleIdx="3" presStyleCnt="20"/>
      <dgm:spPr/>
    </dgm:pt>
    <dgm:pt modelId="{7323C3A6-A520-3748-8E2C-1709F6BFA1DE}" type="pres">
      <dgm:prSet presAssocID="{0973BB69-0961-0845-AF90-BA9511A6E83B}" presName="Child" presStyleLbl="revTx" presStyleIdx="4" presStyleCnt="27">
        <dgm:presLayoutVars>
          <dgm:chMax val="0"/>
          <dgm:chPref val="0"/>
          <dgm:bulletEnabled val="1"/>
        </dgm:presLayoutVars>
      </dgm:prSet>
      <dgm:spPr/>
    </dgm:pt>
    <dgm:pt modelId="{343A6CA4-C4C8-454C-9FBA-B5C12641B399}" type="pres">
      <dgm:prSet presAssocID="{D9EE942B-2C93-304C-83FF-D7A91E197E7E}" presName="root" presStyleCnt="0">
        <dgm:presLayoutVars>
          <dgm:chMax/>
          <dgm:chPref/>
        </dgm:presLayoutVars>
      </dgm:prSet>
      <dgm:spPr/>
    </dgm:pt>
    <dgm:pt modelId="{F747F788-60E0-484D-8D0E-AC406B3CB4B3}" type="pres">
      <dgm:prSet presAssocID="{D9EE942B-2C93-304C-83FF-D7A91E197E7E}" presName="rootComposite" presStyleCnt="0">
        <dgm:presLayoutVars/>
      </dgm:prSet>
      <dgm:spPr/>
    </dgm:pt>
    <dgm:pt modelId="{8CD4FEE9-E0E5-604C-8BEE-C110D25B8526}" type="pres">
      <dgm:prSet presAssocID="{D9EE942B-2C93-304C-83FF-D7A91E197E7E}" presName="ParentAccent" presStyleLbl="alignNode1" presStyleIdx="1" presStyleCnt="7"/>
      <dgm:spPr/>
    </dgm:pt>
    <dgm:pt modelId="{842D4680-3383-C247-A0FA-A6A03E1C0AC7}" type="pres">
      <dgm:prSet presAssocID="{D9EE942B-2C93-304C-83FF-D7A91E197E7E}" presName="ParentSmallAccent" presStyleLbl="fgAcc1" presStyleIdx="1" presStyleCnt="7"/>
      <dgm:spPr/>
    </dgm:pt>
    <dgm:pt modelId="{6F416845-9276-4345-B06B-890C54CAA63C}" type="pres">
      <dgm:prSet presAssocID="{D9EE942B-2C93-304C-83FF-D7A91E197E7E}" presName="Parent" presStyleLbl="revTx" presStyleIdx="5" presStyleCnt="27">
        <dgm:presLayoutVars>
          <dgm:chMax/>
          <dgm:chPref val="4"/>
          <dgm:bulletEnabled val="1"/>
        </dgm:presLayoutVars>
      </dgm:prSet>
      <dgm:spPr/>
    </dgm:pt>
    <dgm:pt modelId="{2070049B-987F-2742-83E1-3F7641CD3B82}" type="pres">
      <dgm:prSet presAssocID="{D9EE942B-2C93-304C-83FF-D7A91E197E7E}" presName="childShape" presStyleCnt="0">
        <dgm:presLayoutVars>
          <dgm:chMax val="0"/>
          <dgm:chPref val="0"/>
        </dgm:presLayoutVars>
      </dgm:prSet>
      <dgm:spPr/>
    </dgm:pt>
    <dgm:pt modelId="{D5437954-886D-134E-B82A-2463AC231BC0}" type="pres">
      <dgm:prSet presAssocID="{480257FD-6CCD-7240-957B-A80274A8B384}" presName="childComposite" presStyleCnt="0">
        <dgm:presLayoutVars>
          <dgm:chMax val="0"/>
          <dgm:chPref val="0"/>
        </dgm:presLayoutVars>
      </dgm:prSet>
      <dgm:spPr/>
    </dgm:pt>
    <dgm:pt modelId="{65C101C6-D4C5-524D-8D78-D920B63ED999}" type="pres">
      <dgm:prSet presAssocID="{480257FD-6CCD-7240-957B-A80274A8B384}" presName="ChildAccent" presStyleLbl="solidFgAcc1" presStyleIdx="4" presStyleCnt="20"/>
      <dgm:spPr/>
    </dgm:pt>
    <dgm:pt modelId="{743624E0-B70D-5344-9E1F-E7A26545F5E4}" type="pres">
      <dgm:prSet presAssocID="{480257FD-6CCD-7240-957B-A80274A8B384}" presName="Child" presStyleLbl="revTx" presStyleIdx="6" presStyleCnt="27">
        <dgm:presLayoutVars>
          <dgm:chMax val="0"/>
          <dgm:chPref val="0"/>
          <dgm:bulletEnabled val="1"/>
        </dgm:presLayoutVars>
      </dgm:prSet>
      <dgm:spPr/>
    </dgm:pt>
    <dgm:pt modelId="{91C73EA8-30E5-9149-ADC2-328AC1FB5D0D}" type="pres">
      <dgm:prSet presAssocID="{1FAFB80C-C313-5140-8400-991335CDDC4F}" presName="childComposite" presStyleCnt="0">
        <dgm:presLayoutVars>
          <dgm:chMax val="0"/>
          <dgm:chPref val="0"/>
        </dgm:presLayoutVars>
      </dgm:prSet>
      <dgm:spPr/>
    </dgm:pt>
    <dgm:pt modelId="{D29BD18F-8883-1F4C-9697-68DF2D4F8D95}" type="pres">
      <dgm:prSet presAssocID="{1FAFB80C-C313-5140-8400-991335CDDC4F}" presName="ChildAccent" presStyleLbl="solidFgAcc1" presStyleIdx="5" presStyleCnt="20"/>
      <dgm:spPr/>
    </dgm:pt>
    <dgm:pt modelId="{5732AC07-A902-E242-87A6-915184181B45}" type="pres">
      <dgm:prSet presAssocID="{1FAFB80C-C313-5140-8400-991335CDDC4F}" presName="Child" presStyleLbl="revTx" presStyleIdx="7" presStyleCnt="27">
        <dgm:presLayoutVars>
          <dgm:chMax val="0"/>
          <dgm:chPref val="0"/>
          <dgm:bulletEnabled val="1"/>
        </dgm:presLayoutVars>
      </dgm:prSet>
      <dgm:spPr/>
    </dgm:pt>
    <dgm:pt modelId="{06146B75-EAA6-0647-99FE-57288E36BA36}" type="pres">
      <dgm:prSet presAssocID="{0B37D840-281B-A742-B6A0-7B1DCF7FEC3F}" presName="childComposite" presStyleCnt="0">
        <dgm:presLayoutVars>
          <dgm:chMax val="0"/>
          <dgm:chPref val="0"/>
        </dgm:presLayoutVars>
      </dgm:prSet>
      <dgm:spPr/>
    </dgm:pt>
    <dgm:pt modelId="{8E05B2A5-BD80-3741-8234-796EAF28CC3A}" type="pres">
      <dgm:prSet presAssocID="{0B37D840-281B-A742-B6A0-7B1DCF7FEC3F}" presName="ChildAccent" presStyleLbl="solidFgAcc1" presStyleIdx="6" presStyleCnt="20"/>
      <dgm:spPr/>
    </dgm:pt>
    <dgm:pt modelId="{6283F85F-15F6-F04B-A096-8C1F95A040AC}" type="pres">
      <dgm:prSet presAssocID="{0B37D840-281B-A742-B6A0-7B1DCF7FEC3F}" presName="Child" presStyleLbl="revTx" presStyleIdx="8" presStyleCnt="27">
        <dgm:presLayoutVars>
          <dgm:chMax val="0"/>
          <dgm:chPref val="0"/>
          <dgm:bulletEnabled val="1"/>
        </dgm:presLayoutVars>
      </dgm:prSet>
      <dgm:spPr/>
    </dgm:pt>
    <dgm:pt modelId="{D02C95B5-48FD-674D-96E8-3AAE87D9B406}" type="pres">
      <dgm:prSet presAssocID="{90A17C6E-6EE4-0A4F-84E1-A9C45B0485C3}" presName="root" presStyleCnt="0">
        <dgm:presLayoutVars>
          <dgm:chMax/>
          <dgm:chPref/>
        </dgm:presLayoutVars>
      </dgm:prSet>
      <dgm:spPr/>
    </dgm:pt>
    <dgm:pt modelId="{044D1971-96EC-C04A-92AD-2CBCBF20BBAE}" type="pres">
      <dgm:prSet presAssocID="{90A17C6E-6EE4-0A4F-84E1-A9C45B0485C3}" presName="rootComposite" presStyleCnt="0">
        <dgm:presLayoutVars/>
      </dgm:prSet>
      <dgm:spPr/>
    </dgm:pt>
    <dgm:pt modelId="{CB16774B-610E-7440-BB2C-B885770BDC71}" type="pres">
      <dgm:prSet presAssocID="{90A17C6E-6EE4-0A4F-84E1-A9C45B0485C3}" presName="ParentAccent" presStyleLbl="alignNode1" presStyleIdx="2" presStyleCnt="7"/>
      <dgm:spPr/>
    </dgm:pt>
    <dgm:pt modelId="{E5FBAB9E-D215-694C-8698-9E6F72C6DD95}" type="pres">
      <dgm:prSet presAssocID="{90A17C6E-6EE4-0A4F-84E1-A9C45B0485C3}" presName="ParentSmallAccent" presStyleLbl="fgAcc1" presStyleIdx="2" presStyleCnt="7"/>
      <dgm:spPr/>
    </dgm:pt>
    <dgm:pt modelId="{56B787AA-B5D2-7949-8807-247AFE287329}" type="pres">
      <dgm:prSet presAssocID="{90A17C6E-6EE4-0A4F-84E1-A9C45B0485C3}" presName="Parent" presStyleLbl="revTx" presStyleIdx="9" presStyleCnt="27">
        <dgm:presLayoutVars>
          <dgm:chMax/>
          <dgm:chPref val="4"/>
          <dgm:bulletEnabled val="1"/>
        </dgm:presLayoutVars>
      </dgm:prSet>
      <dgm:spPr/>
    </dgm:pt>
    <dgm:pt modelId="{E4ACBC80-C35A-F749-AB60-E1D01CF428F3}" type="pres">
      <dgm:prSet presAssocID="{90A17C6E-6EE4-0A4F-84E1-A9C45B0485C3}" presName="childShape" presStyleCnt="0">
        <dgm:presLayoutVars>
          <dgm:chMax val="0"/>
          <dgm:chPref val="0"/>
        </dgm:presLayoutVars>
      </dgm:prSet>
      <dgm:spPr/>
    </dgm:pt>
    <dgm:pt modelId="{75A44DE5-0A15-B449-B698-2CC1CDBAD8BB}" type="pres">
      <dgm:prSet presAssocID="{08F7479F-B43E-B046-943C-545510A88BF1}" presName="childComposite" presStyleCnt="0">
        <dgm:presLayoutVars>
          <dgm:chMax val="0"/>
          <dgm:chPref val="0"/>
        </dgm:presLayoutVars>
      </dgm:prSet>
      <dgm:spPr/>
    </dgm:pt>
    <dgm:pt modelId="{E6F9AAF7-4226-D348-BB0D-1D6C34C452DD}" type="pres">
      <dgm:prSet presAssocID="{08F7479F-B43E-B046-943C-545510A88BF1}" presName="ChildAccent" presStyleLbl="solidFgAcc1" presStyleIdx="7" presStyleCnt="20"/>
      <dgm:spPr/>
    </dgm:pt>
    <dgm:pt modelId="{3E0E4E34-0E51-4D47-A5B0-3F0421E675BE}" type="pres">
      <dgm:prSet presAssocID="{08F7479F-B43E-B046-943C-545510A88BF1}" presName="Child" presStyleLbl="revTx" presStyleIdx="10" presStyleCnt="27">
        <dgm:presLayoutVars>
          <dgm:chMax val="0"/>
          <dgm:chPref val="0"/>
          <dgm:bulletEnabled val="1"/>
        </dgm:presLayoutVars>
      </dgm:prSet>
      <dgm:spPr/>
    </dgm:pt>
    <dgm:pt modelId="{C0138D6E-A54F-0348-A182-A856E4683DD2}" type="pres">
      <dgm:prSet presAssocID="{7EA88750-5DB1-4D4D-9CE0-DDABEE2675F1}" presName="childComposite" presStyleCnt="0">
        <dgm:presLayoutVars>
          <dgm:chMax val="0"/>
          <dgm:chPref val="0"/>
        </dgm:presLayoutVars>
      </dgm:prSet>
      <dgm:spPr/>
    </dgm:pt>
    <dgm:pt modelId="{4CF8E9D7-C225-674D-B8A0-63DC10F2A068}" type="pres">
      <dgm:prSet presAssocID="{7EA88750-5DB1-4D4D-9CE0-DDABEE2675F1}" presName="ChildAccent" presStyleLbl="solidFgAcc1" presStyleIdx="8" presStyleCnt="20"/>
      <dgm:spPr/>
    </dgm:pt>
    <dgm:pt modelId="{11B2D55D-36B6-FF4F-B18A-5621DA44F304}" type="pres">
      <dgm:prSet presAssocID="{7EA88750-5DB1-4D4D-9CE0-DDABEE2675F1}" presName="Child" presStyleLbl="revTx" presStyleIdx="11" presStyleCnt="27">
        <dgm:presLayoutVars>
          <dgm:chMax val="0"/>
          <dgm:chPref val="0"/>
          <dgm:bulletEnabled val="1"/>
        </dgm:presLayoutVars>
      </dgm:prSet>
      <dgm:spPr/>
    </dgm:pt>
    <dgm:pt modelId="{044659BF-A97C-D94D-A066-36EE8E2E2DAA}" type="pres">
      <dgm:prSet presAssocID="{5466E2A5-534D-C34E-86D0-C530F6BC7928}" presName="childComposite" presStyleCnt="0">
        <dgm:presLayoutVars>
          <dgm:chMax val="0"/>
          <dgm:chPref val="0"/>
        </dgm:presLayoutVars>
      </dgm:prSet>
      <dgm:spPr/>
    </dgm:pt>
    <dgm:pt modelId="{D5EF43E3-B815-7B40-B274-47B40F087070}" type="pres">
      <dgm:prSet presAssocID="{5466E2A5-534D-C34E-86D0-C530F6BC7928}" presName="ChildAccent" presStyleLbl="solidFgAcc1" presStyleIdx="9" presStyleCnt="20"/>
      <dgm:spPr/>
    </dgm:pt>
    <dgm:pt modelId="{E097E1F0-9FEE-FF48-BE0D-B001ED64531E}" type="pres">
      <dgm:prSet presAssocID="{5466E2A5-534D-C34E-86D0-C530F6BC7928}" presName="Child" presStyleLbl="revTx" presStyleIdx="12" presStyleCnt="27">
        <dgm:presLayoutVars>
          <dgm:chMax val="0"/>
          <dgm:chPref val="0"/>
          <dgm:bulletEnabled val="1"/>
        </dgm:presLayoutVars>
      </dgm:prSet>
      <dgm:spPr/>
    </dgm:pt>
    <dgm:pt modelId="{2E44B6D1-2E65-8A41-A32A-17D953DF957B}" type="pres">
      <dgm:prSet presAssocID="{9D55C4E9-3EDE-1C40-B276-4165EEC3ADE4}" presName="root" presStyleCnt="0">
        <dgm:presLayoutVars>
          <dgm:chMax/>
          <dgm:chPref/>
        </dgm:presLayoutVars>
      </dgm:prSet>
      <dgm:spPr/>
    </dgm:pt>
    <dgm:pt modelId="{C285185B-FD71-4C4C-8F3C-4E9BB4BBF704}" type="pres">
      <dgm:prSet presAssocID="{9D55C4E9-3EDE-1C40-B276-4165EEC3ADE4}" presName="rootComposite" presStyleCnt="0">
        <dgm:presLayoutVars/>
      </dgm:prSet>
      <dgm:spPr/>
    </dgm:pt>
    <dgm:pt modelId="{C9D230C1-E176-D04F-8DAE-33DCC7598C9B}" type="pres">
      <dgm:prSet presAssocID="{9D55C4E9-3EDE-1C40-B276-4165EEC3ADE4}" presName="ParentAccent" presStyleLbl="alignNode1" presStyleIdx="3" presStyleCnt="7"/>
      <dgm:spPr/>
    </dgm:pt>
    <dgm:pt modelId="{5B178B71-5B85-5148-8F22-682AF9AC2CE8}" type="pres">
      <dgm:prSet presAssocID="{9D55C4E9-3EDE-1C40-B276-4165EEC3ADE4}" presName="ParentSmallAccent" presStyleLbl="fgAcc1" presStyleIdx="3" presStyleCnt="7"/>
      <dgm:spPr/>
    </dgm:pt>
    <dgm:pt modelId="{F1422AAA-194A-FA4F-AA63-AB6CFBE5CAFF}" type="pres">
      <dgm:prSet presAssocID="{9D55C4E9-3EDE-1C40-B276-4165EEC3ADE4}" presName="Parent" presStyleLbl="revTx" presStyleIdx="13" presStyleCnt="27">
        <dgm:presLayoutVars>
          <dgm:chMax/>
          <dgm:chPref val="4"/>
          <dgm:bulletEnabled val="1"/>
        </dgm:presLayoutVars>
      </dgm:prSet>
      <dgm:spPr/>
    </dgm:pt>
    <dgm:pt modelId="{AACAB888-7D54-994D-BBFC-2A67DF45AE09}" type="pres">
      <dgm:prSet presAssocID="{9D55C4E9-3EDE-1C40-B276-4165EEC3ADE4}" presName="childShape" presStyleCnt="0">
        <dgm:presLayoutVars>
          <dgm:chMax val="0"/>
          <dgm:chPref val="0"/>
        </dgm:presLayoutVars>
      </dgm:prSet>
      <dgm:spPr/>
    </dgm:pt>
    <dgm:pt modelId="{BA197B6C-554C-F544-B5AB-8B41BFC6F53F}" type="pres">
      <dgm:prSet presAssocID="{FD9D923F-2795-3641-873D-A5B9CF40B152}" presName="childComposite" presStyleCnt="0">
        <dgm:presLayoutVars>
          <dgm:chMax val="0"/>
          <dgm:chPref val="0"/>
        </dgm:presLayoutVars>
      </dgm:prSet>
      <dgm:spPr/>
    </dgm:pt>
    <dgm:pt modelId="{FE579C49-CB23-4E4F-A9FD-BC8F36032245}" type="pres">
      <dgm:prSet presAssocID="{FD9D923F-2795-3641-873D-A5B9CF40B152}" presName="ChildAccent" presStyleLbl="solidFgAcc1" presStyleIdx="10" presStyleCnt="20"/>
      <dgm:spPr/>
    </dgm:pt>
    <dgm:pt modelId="{D0427581-DBCB-7C44-A73E-67C17F8D5966}" type="pres">
      <dgm:prSet presAssocID="{FD9D923F-2795-3641-873D-A5B9CF40B152}" presName="Child" presStyleLbl="revTx" presStyleIdx="14" presStyleCnt="27">
        <dgm:presLayoutVars>
          <dgm:chMax val="0"/>
          <dgm:chPref val="0"/>
          <dgm:bulletEnabled val="1"/>
        </dgm:presLayoutVars>
      </dgm:prSet>
      <dgm:spPr/>
    </dgm:pt>
    <dgm:pt modelId="{A74AC205-6D6D-7348-870A-584CF412DC4F}" type="pres">
      <dgm:prSet presAssocID="{A3364BDA-5FD5-8A45-BC86-6D8698EC3171}" presName="childComposite" presStyleCnt="0">
        <dgm:presLayoutVars>
          <dgm:chMax val="0"/>
          <dgm:chPref val="0"/>
        </dgm:presLayoutVars>
      </dgm:prSet>
      <dgm:spPr/>
    </dgm:pt>
    <dgm:pt modelId="{ED939CAF-1F3A-5643-AB3E-284694B147D6}" type="pres">
      <dgm:prSet presAssocID="{A3364BDA-5FD5-8A45-BC86-6D8698EC3171}" presName="ChildAccent" presStyleLbl="solidFgAcc1" presStyleIdx="11" presStyleCnt="20"/>
      <dgm:spPr/>
    </dgm:pt>
    <dgm:pt modelId="{5039E3A0-CA94-734C-8DB9-2F48E1FC1D64}" type="pres">
      <dgm:prSet presAssocID="{A3364BDA-5FD5-8A45-BC86-6D8698EC3171}" presName="Child" presStyleLbl="revTx" presStyleIdx="15" presStyleCnt="27">
        <dgm:presLayoutVars>
          <dgm:chMax val="0"/>
          <dgm:chPref val="0"/>
          <dgm:bulletEnabled val="1"/>
        </dgm:presLayoutVars>
      </dgm:prSet>
      <dgm:spPr/>
    </dgm:pt>
    <dgm:pt modelId="{C50D4758-E1CC-B140-B22A-390040E4BFB0}" type="pres">
      <dgm:prSet presAssocID="{FCA60D9D-88B9-4B43-B32E-275DD1C7CDFB}" presName="childComposite" presStyleCnt="0">
        <dgm:presLayoutVars>
          <dgm:chMax val="0"/>
          <dgm:chPref val="0"/>
        </dgm:presLayoutVars>
      </dgm:prSet>
      <dgm:spPr/>
    </dgm:pt>
    <dgm:pt modelId="{57B8C09C-8F52-294B-8C11-6307054DD270}" type="pres">
      <dgm:prSet presAssocID="{FCA60D9D-88B9-4B43-B32E-275DD1C7CDFB}" presName="ChildAccent" presStyleLbl="solidFgAcc1" presStyleIdx="12" presStyleCnt="20"/>
      <dgm:spPr/>
    </dgm:pt>
    <dgm:pt modelId="{FF2462F2-034F-0940-90E0-44181EF33599}" type="pres">
      <dgm:prSet presAssocID="{FCA60D9D-88B9-4B43-B32E-275DD1C7CDFB}" presName="Child" presStyleLbl="revTx" presStyleIdx="16" presStyleCnt="27">
        <dgm:presLayoutVars>
          <dgm:chMax val="0"/>
          <dgm:chPref val="0"/>
          <dgm:bulletEnabled val="1"/>
        </dgm:presLayoutVars>
      </dgm:prSet>
      <dgm:spPr/>
    </dgm:pt>
    <dgm:pt modelId="{5ABD55BD-4871-044D-A8FE-053C3F353858}" type="pres">
      <dgm:prSet presAssocID="{D2A1A112-5C68-3F43-BDEE-78E4ACB101BD}" presName="root" presStyleCnt="0">
        <dgm:presLayoutVars>
          <dgm:chMax/>
          <dgm:chPref/>
        </dgm:presLayoutVars>
      </dgm:prSet>
      <dgm:spPr/>
    </dgm:pt>
    <dgm:pt modelId="{EAF0B9FC-5436-C348-B56C-9F2A7CEC5E45}" type="pres">
      <dgm:prSet presAssocID="{D2A1A112-5C68-3F43-BDEE-78E4ACB101BD}" presName="rootComposite" presStyleCnt="0">
        <dgm:presLayoutVars/>
      </dgm:prSet>
      <dgm:spPr/>
    </dgm:pt>
    <dgm:pt modelId="{410D01C4-91BB-6942-AE0E-547B27182617}" type="pres">
      <dgm:prSet presAssocID="{D2A1A112-5C68-3F43-BDEE-78E4ACB101BD}" presName="ParentAccent" presStyleLbl="alignNode1" presStyleIdx="4" presStyleCnt="7"/>
      <dgm:spPr/>
    </dgm:pt>
    <dgm:pt modelId="{C155BDAE-4615-7049-A0DF-4F95014AABCA}" type="pres">
      <dgm:prSet presAssocID="{D2A1A112-5C68-3F43-BDEE-78E4ACB101BD}" presName="ParentSmallAccent" presStyleLbl="fgAcc1" presStyleIdx="4" presStyleCnt="7"/>
      <dgm:spPr/>
    </dgm:pt>
    <dgm:pt modelId="{9B2C5537-D517-3A44-93CC-418F961A4467}" type="pres">
      <dgm:prSet presAssocID="{D2A1A112-5C68-3F43-BDEE-78E4ACB101BD}" presName="Parent" presStyleLbl="revTx" presStyleIdx="17" presStyleCnt="27" custScaleX="127620" custScaleY="106891" custLinFactNeighborX="-66" custLinFactNeighborY="-8112">
        <dgm:presLayoutVars>
          <dgm:chMax/>
          <dgm:chPref val="4"/>
          <dgm:bulletEnabled val="1"/>
        </dgm:presLayoutVars>
      </dgm:prSet>
      <dgm:spPr/>
    </dgm:pt>
    <dgm:pt modelId="{6094D649-6E50-C040-B171-8AFB9EC5ABC9}" type="pres">
      <dgm:prSet presAssocID="{D2A1A112-5C68-3F43-BDEE-78E4ACB101BD}" presName="childShape" presStyleCnt="0">
        <dgm:presLayoutVars>
          <dgm:chMax val="0"/>
          <dgm:chPref val="0"/>
        </dgm:presLayoutVars>
      </dgm:prSet>
      <dgm:spPr/>
    </dgm:pt>
    <dgm:pt modelId="{09C957FD-79F0-344C-A3C9-70C626196997}" type="pres">
      <dgm:prSet presAssocID="{20C08850-BBA6-E042-A1CC-BB84507941D7}" presName="childComposite" presStyleCnt="0">
        <dgm:presLayoutVars>
          <dgm:chMax val="0"/>
          <dgm:chPref val="0"/>
        </dgm:presLayoutVars>
      </dgm:prSet>
      <dgm:spPr/>
    </dgm:pt>
    <dgm:pt modelId="{EC79431F-ED98-7747-8325-049D1F743AB0}" type="pres">
      <dgm:prSet presAssocID="{20C08850-BBA6-E042-A1CC-BB84507941D7}" presName="ChildAccent" presStyleLbl="solidFgAcc1" presStyleIdx="13" presStyleCnt="20"/>
      <dgm:spPr/>
    </dgm:pt>
    <dgm:pt modelId="{09E58960-B6DA-BC40-BC8C-DC6F0F40FD7C}" type="pres">
      <dgm:prSet presAssocID="{20C08850-BBA6-E042-A1CC-BB84507941D7}" presName="Child" presStyleLbl="revTx" presStyleIdx="18" presStyleCnt="27">
        <dgm:presLayoutVars>
          <dgm:chMax val="0"/>
          <dgm:chPref val="0"/>
          <dgm:bulletEnabled val="1"/>
        </dgm:presLayoutVars>
      </dgm:prSet>
      <dgm:spPr/>
    </dgm:pt>
    <dgm:pt modelId="{BE71C871-1613-4646-B886-EAEE656C512F}" type="pres">
      <dgm:prSet presAssocID="{351767C6-6478-7C4E-B9C4-34B34380A37E}" presName="childComposite" presStyleCnt="0">
        <dgm:presLayoutVars>
          <dgm:chMax val="0"/>
          <dgm:chPref val="0"/>
        </dgm:presLayoutVars>
      </dgm:prSet>
      <dgm:spPr/>
    </dgm:pt>
    <dgm:pt modelId="{F2C31DC7-98E2-E345-A014-D229DD1142EB}" type="pres">
      <dgm:prSet presAssocID="{351767C6-6478-7C4E-B9C4-34B34380A37E}" presName="ChildAccent" presStyleLbl="solidFgAcc1" presStyleIdx="14" presStyleCnt="20"/>
      <dgm:spPr/>
    </dgm:pt>
    <dgm:pt modelId="{2D8C69BD-A753-8E48-A9DA-7BB7111054F8}" type="pres">
      <dgm:prSet presAssocID="{351767C6-6478-7C4E-B9C4-34B34380A37E}" presName="Child" presStyleLbl="revTx" presStyleIdx="19" presStyleCnt="27">
        <dgm:presLayoutVars>
          <dgm:chMax val="0"/>
          <dgm:chPref val="0"/>
          <dgm:bulletEnabled val="1"/>
        </dgm:presLayoutVars>
      </dgm:prSet>
      <dgm:spPr/>
    </dgm:pt>
    <dgm:pt modelId="{F40EEA1D-39ED-E147-A831-9A40B5DFE7D7}" type="pres">
      <dgm:prSet presAssocID="{A1BDE210-34AA-184F-A783-37A1F9548328}" presName="childComposite" presStyleCnt="0">
        <dgm:presLayoutVars>
          <dgm:chMax val="0"/>
          <dgm:chPref val="0"/>
        </dgm:presLayoutVars>
      </dgm:prSet>
      <dgm:spPr/>
    </dgm:pt>
    <dgm:pt modelId="{0DEAB8FE-052F-D545-81F7-4247A3194195}" type="pres">
      <dgm:prSet presAssocID="{A1BDE210-34AA-184F-A783-37A1F9548328}" presName="ChildAccent" presStyleLbl="solidFgAcc1" presStyleIdx="15" presStyleCnt="20"/>
      <dgm:spPr/>
    </dgm:pt>
    <dgm:pt modelId="{4C99652F-354E-ED48-A342-CF19E7365C35}" type="pres">
      <dgm:prSet presAssocID="{A1BDE210-34AA-184F-A783-37A1F9548328}" presName="Child" presStyleLbl="revTx" presStyleIdx="20" presStyleCnt="27">
        <dgm:presLayoutVars>
          <dgm:chMax val="0"/>
          <dgm:chPref val="0"/>
          <dgm:bulletEnabled val="1"/>
        </dgm:presLayoutVars>
      </dgm:prSet>
      <dgm:spPr/>
    </dgm:pt>
    <dgm:pt modelId="{7BCCC1CD-3A92-2E4F-B352-DB1EF1A6713B}" type="pres">
      <dgm:prSet presAssocID="{DF07C72C-11CD-B442-A725-CC4DBB0AF5F1}" presName="root" presStyleCnt="0">
        <dgm:presLayoutVars>
          <dgm:chMax/>
          <dgm:chPref/>
        </dgm:presLayoutVars>
      </dgm:prSet>
      <dgm:spPr/>
    </dgm:pt>
    <dgm:pt modelId="{22E0ECF6-AB5C-1D4F-BB59-5BD77099C11D}" type="pres">
      <dgm:prSet presAssocID="{DF07C72C-11CD-B442-A725-CC4DBB0AF5F1}" presName="rootComposite" presStyleCnt="0">
        <dgm:presLayoutVars/>
      </dgm:prSet>
      <dgm:spPr/>
    </dgm:pt>
    <dgm:pt modelId="{5E5C2391-4D81-EA4C-AB1D-3B7408CDE5DF}" type="pres">
      <dgm:prSet presAssocID="{DF07C72C-11CD-B442-A725-CC4DBB0AF5F1}" presName="ParentAccent" presStyleLbl="alignNode1" presStyleIdx="5" presStyleCnt="7"/>
      <dgm:spPr/>
    </dgm:pt>
    <dgm:pt modelId="{27B0318A-EE15-B549-A034-23008670682F}" type="pres">
      <dgm:prSet presAssocID="{DF07C72C-11CD-B442-A725-CC4DBB0AF5F1}" presName="ParentSmallAccent" presStyleLbl="fgAcc1" presStyleIdx="5" presStyleCnt="7"/>
      <dgm:spPr/>
    </dgm:pt>
    <dgm:pt modelId="{A09D2E75-E10C-6546-8D80-10C4104D710E}" type="pres">
      <dgm:prSet presAssocID="{DF07C72C-11CD-B442-A725-CC4DBB0AF5F1}" presName="Parent" presStyleLbl="revTx" presStyleIdx="21" presStyleCnt="27">
        <dgm:presLayoutVars>
          <dgm:chMax/>
          <dgm:chPref val="4"/>
          <dgm:bulletEnabled val="1"/>
        </dgm:presLayoutVars>
      </dgm:prSet>
      <dgm:spPr/>
    </dgm:pt>
    <dgm:pt modelId="{7E024D78-AFB2-F74A-BFE3-7E1AE00112C9}" type="pres">
      <dgm:prSet presAssocID="{DF07C72C-11CD-B442-A725-CC4DBB0AF5F1}" presName="childShape" presStyleCnt="0">
        <dgm:presLayoutVars>
          <dgm:chMax val="0"/>
          <dgm:chPref val="0"/>
        </dgm:presLayoutVars>
      </dgm:prSet>
      <dgm:spPr/>
    </dgm:pt>
    <dgm:pt modelId="{7415AC6F-A81A-AB45-8F76-A3CA01304404}" type="pres">
      <dgm:prSet presAssocID="{33880329-0984-B442-A3ED-A27239E783DA}" presName="childComposite" presStyleCnt="0">
        <dgm:presLayoutVars>
          <dgm:chMax val="0"/>
          <dgm:chPref val="0"/>
        </dgm:presLayoutVars>
      </dgm:prSet>
      <dgm:spPr/>
    </dgm:pt>
    <dgm:pt modelId="{0AA4C639-D5B9-0D4F-81E2-F60462030917}" type="pres">
      <dgm:prSet presAssocID="{33880329-0984-B442-A3ED-A27239E783DA}" presName="ChildAccent" presStyleLbl="solidFgAcc1" presStyleIdx="16" presStyleCnt="20"/>
      <dgm:spPr/>
    </dgm:pt>
    <dgm:pt modelId="{AE10EE96-F7AE-5841-94E7-D41F112B21EB}" type="pres">
      <dgm:prSet presAssocID="{33880329-0984-B442-A3ED-A27239E783DA}" presName="Child" presStyleLbl="revTx" presStyleIdx="22" presStyleCnt="27">
        <dgm:presLayoutVars>
          <dgm:chMax val="0"/>
          <dgm:chPref val="0"/>
          <dgm:bulletEnabled val="1"/>
        </dgm:presLayoutVars>
      </dgm:prSet>
      <dgm:spPr/>
    </dgm:pt>
    <dgm:pt modelId="{1A8E82E6-21A1-064C-9261-46F65FB60B21}" type="pres">
      <dgm:prSet presAssocID="{873ACF1F-B4A4-8D44-88AE-1DDE9D48283A}" presName="root" presStyleCnt="0">
        <dgm:presLayoutVars>
          <dgm:chMax/>
          <dgm:chPref/>
        </dgm:presLayoutVars>
      </dgm:prSet>
      <dgm:spPr/>
    </dgm:pt>
    <dgm:pt modelId="{9356ADBC-0538-184E-A313-7BBE32889A72}" type="pres">
      <dgm:prSet presAssocID="{873ACF1F-B4A4-8D44-88AE-1DDE9D48283A}" presName="rootComposite" presStyleCnt="0">
        <dgm:presLayoutVars/>
      </dgm:prSet>
      <dgm:spPr/>
    </dgm:pt>
    <dgm:pt modelId="{E7E93B9B-270B-0E40-82AD-47BF6243CE39}" type="pres">
      <dgm:prSet presAssocID="{873ACF1F-B4A4-8D44-88AE-1DDE9D48283A}" presName="ParentAccent" presStyleLbl="alignNode1" presStyleIdx="6" presStyleCnt="7"/>
      <dgm:spPr/>
    </dgm:pt>
    <dgm:pt modelId="{7A7FF4EE-2215-5E4E-92FE-0F1DA85D2253}" type="pres">
      <dgm:prSet presAssocID="{873ACF1F-B4A4-8D44-88AE-1DDE9D48283A}" presName="ParentSmallAccent" presStyleLbl="fgAcc1" presStyleIdx="6" presStyleCnt="7"/>
      <dgm:spPr/>
    </dgm:pt>
    <dgm:pt modelId="{F8942296-25BA-1348-B13A-BA3411D139C6}" type="pres">
      <dgm:prSet presAssocID="{873ACF1F-B4A4-8D44-88AE-1DDE9D48283A}" presName="Parent" presStyleLbl="revTx" presStyleIdx="23" presStyleCnt="27">
        <dgm:presLayoutVars>
          <dgm:chMax/>
          <dgm:chPref val="4"/>
          <dgm:bulletEnabled val="1"/>
        </dgm:presLayoutVars>
      </dgm:prSet>
      <dgm:spPr/>
    </dgm:pt>
    <dgm:pt modelId="{0892060C-C02D-5748-9186-8D10B8B3E66A}" type="pres">
      <dgm:prSet presAssocID="{873ACF1F-B4A4-8D44-88AE-1DDE9D48283A}" presName="childShape" presStyleCnt="0">
        <dgm:presLayoutVars>
          <dgm:chMax val="0"/>
          <dgm:chPref val="0"/>
        </dgm:presLayoutVars>
      </dgm:prSet>
      <dgm:spPr/>
    </dgm:pt>
    <dgm:pt modelId="{68B4D247-B87A-0446-AB72-DC3AEC1BE61E}" type="pres">
      <dgm:prSet presAssocID="{5BD28077-59D9-A54A-93A0-9DC25A3143DD}" presName="childComposite" presStyleCnt="0">
        <dgm:presLayoutVars>
          <dgm:chMax val="0"/>
          <dgm:chPref val="0"/>
        </dgm:presLayoutVars>
      </dgm:prSet>
      <dgm:spPr/>
    </dgm:pt>
    <dgm:pt modelId="{891DD51F-345A-C44B-8AF9-CDCFDF5735F0}" type="pres">
      <dgm:prSet presAssocID="{5BD28077-59D9-A54A-93A0-9DC25A3143DD}" presName="ChildAccent" presStyleLbl="solidFgAcc1" presStyleIdx="17" presStyleCnt="20"/>
      <dgm:spPr/>
    </dgm:pt>
    <dgm:pt modelId="{96A0783D-42A2-8548-BE0F-C3478CF4FD21}" type="pres">
      <dgm:prSet presAssocID="{5BD28077-59D9-A54A-93A0-9DC25A3143DD}" presName="Child" presStyleLbl="revTx" presStyleIdx="24" presStyleCnt="27">
        <dgm:presLayoutVars>
          <dgm:chMax val="0"/>
          <dgm:chPref val="0"/>
          <dgm:bulletEnabled val="1"/>
        </dgm:presLayoutVars>
      </dgm:prSet>
      <dgm:spPr/>
    </dgm:pt>
    <dgm:pt modelId="{75DF1B39-195E-A646-BD1E-A6097368F47A}" type="pres">
      <dgm:prSet presAssocID="{39BDF55B-7BBE-6C47-8AB2-2CD382FE07D5}" presName="childComposite" presStyleCnt="0">
        <dgm:presLayoutVars>
          <dgm:chMax val="0"/>
          <dgm:chPref val="0"/>
        </dgm:presLayoutVars>
      </dgm:prSet>
      <dgm:spPr/>
    </dgm:pt>
    <dgm:pt modelId="{C033AFB7-DA07-9A41-9A9D-AB08AA79AC7F}" type="pres">
      <dgm:prSet presAssocID="{39BDF55B-7BBE-6C47-8AB2-2CD382FE07D5}" presName="ChildAccent" presStyleLbl="solidFgAcc1" presStyleIdx="18" presStyleCnt="20"/>
      <dgm:spPr/>
    </dgm:pt>
    <dgm:pt modelId="{FDAB488B-9C48-824A-B9D1-DFC5BAEB6952}" type="pres">
      <dgm:prSet presAssocID="{39BDF55B-7BBE-6C47-8AB2-2CD382FE07D5}" presName="Child" presStyleLbl="revTx" presStyleIdx="25" presStyleCnt="27">
        <dgm:presLayoutVars>
          <dgm:chMax val="0"/>
          <dgm:chPref val="0"/>
          <dgm:bulletEnabled val="1"/>
        </dgm:presLayoutVars>
      </dgm:prSet>
      <dgm:spPr/>
    </dgm:pt>
    <dgm:pt modelId="{DEBF4541-02E7-5149-A18D-BDDE309B8C8E}" type="pres">
      <dgm:prSet presAssocID="{5AD008DD-D4CF-744D-942A-52C5E55516E9}" presName="childComposite" presStyleCnt="0">
        <dgm:presLayoutVars>
          <dgm:chMax val="0"/>
          <dgm:chPref val="0"/>
        </dgm:presLayoutVars>
      </dgm:prSet>
      <dgm:spPr/>
    </dgm:pt>
    <dgm:pt modelId="{08043F63-DFDA-0447-A845-29A679DB1047}" type="pres">
      <dgm:prSet presAssocID="{5AD008DD-D4CF-744D-942A-52C5E55516E9}" presName="ChildAccent" presStyleLbl="solidFgAcc1" presStyleIdx="19" presStyleCnt="20"/>
      <dgm:spPr/>
    </dgm:pt>
    <dgm:pt modelId="{0E7E42FC-E961-CB49-B4E2-82EF2EC77F92}" type="pres">
      <dgm:prSet presAssocID="{5AD008DD-D4CF-744D-942A-52C5E55516E9}" presName="Child" presStyleLbl="revTx" presStyleIdx="26" presStyleCnt="27">
        <dgm:presLayoutVars>
          <dgm:chMax val="0"/>
          <dgm:chPref val="0"/>
          <dgm:bulletEnabled val="1"/>
        </dgm:presLayoutVars>
      </dgm:prSet>
      <dgm:spPr/>
    </dgm:pt>
  </dgm:ptLst>
  <dgm:cxnLst>
    <dgm:cxn modelId="{4C179502-01E8-5A4E-ACA3-D5BE87F5CA78}" type="presOf" srcId="{351767C6-6478-7C4E-B9C4-34B34380A37E}" destId="{2D8C69BD-A753-8E48-A9DA-7BB7111054F8}" srcOrd="0" destOrd="0" presId="urn:microsoft.com/office/officeart/2008/layout/SquareAccentList"/>
    <dgm:cxn modelId="{E5646F06-C5B4-004D-AC6A-4D0984C730F1}" srcId="{B920DED6-950A-9B40-B087-4CC6A31DA281}" destId="{0973BB69-0961-0845-AF90-BA9511A6E83B}" srcOrd="3" destOrd="0" parTransId="{D51CED9B-23F6-C845-BF8B-080CC58C2094}" sibTransId="{92D19083-3E40-8046-8B38-85FE3CAE04D3}"/>
    <dgm:cxn modelId="{FE39E706-A94D-6B42-AFD6-321E33E42B7D}" type="presOf" srcId="{FC7F6B61-E7F5-5640-8C6D-E46E0F1C2C9C}" destId="{3373A36C-6577-9142-87F4-813D8FC6583E}" srcOrd="0" destOrd="0" presId="urn:microsoft.com/office/officeart/2008/layout/SquareAccentList"/>
    <dgm:cxn modelId="{CF6E910D-CEEE-CC4C-ACB5-04505C07B4D0}" type="presOf" srcId="{39BDF55B-7BBE-6C47-8AB2-2CD382FE07D5}" destId="{FDAB488B-9C48-824A-B9D1-DFC5BAEB6952}" srcOrd="0" destOrd="0" presId="urn:microsoft.com/office/officeart/2008/layout/SquareAccentList"/>
    <dgm:cxn modelId="{F117E114-A49D-A24E-BD9C-B2C1E6188E6A}" type="presOf" srcId="{33880329-0984-B442-A3ED-A27239E783DA}" destId="{AE10EE96-F7AE-5841-94E7-D41F112B21EB}" srcOrd="0" destOrd="0" presId="urn:microsoft.com/office/officeart/2008/layout/SquareAccentList"/>
    <dgm:cxn modelId="{65500716-A88B-464A-AED6-0B2769AC173C}" type="presOf" srcId="{7EA88750-5DB1-4D4D-9CE0-DDABEE2675F1}" destId="{11B2D55D-36B6-FF4F-B18A-5621DA44F304}" srcOrd="0" destOrd="0" presId="urn:microsoft.com/office/officeart/2008/layout/SquareAccentList"/>
    <dgm:cxn modelId="{D3BEF617-D16F-FA4B-9E47-A34DF89C309D}" type="presOf" srcId="{9D55C4E9-3EDE-1C40-B276-4165EEC3ADE4}" destId="{F1422AAA-194A-FA4F-AA63-AB6CFBE5CAFF}" srcOrd="0" destOrd="0" presId="urn:microsoft.com/office/officeart/2008/layout/SquareAccentList"/>
    <dgm:cxn modelId="{23EC771D-E401-1943-8456-74EC266C0863}" type="presOf" srcId="{0973BB69-0961-0845-AF90-BA9511A6E83B}" destId="{7323C3A6-A520-3748-8E2C-1709F6BFA1DE}" srcOrd="0" destOrd="0" presId="urn:microsoft.com/office/officeart/2008/layout/SquareAccentList"/>
    <dgm:cxn modelId="{0A35111E-6397-7B43-A1F6-2F65ED240B23}" srcId="{425D46C6-5501-674A-8264-C97EB6B25C4A}" destId="{9D55C4E9-3EDE-1C40-B276-4165EEC3ADE4}" srcOrd="3" destOrd="0" parTransId="{8D3E1802-2F09-2348-827D-AB0A7C6C6401}" sibTransId="{3D111A07-0C61-8E44-B134-78D67A25F28D}"/>
    <dgm:cxn modelId="{72285722-71D7-5A41-AA9D-DCED69C87123}" srcId="{425D46C6-5501-674A-8264-C97EB6B25C4A}" destId="{B920DED6-950A-9B40-B087-4CC6A31DA281}" srcOrd="0" destOrd="0" parTransId="{B50A3AFE-0817-1645-9D92-F3A9A62E4330}" sibTransId="{290FDB62-0E4F-BB44-A14B-18008E886FC1}"/>
    <dgm:cxn modelId="{C023FC25-6951-E048-A154-E98D0C524991}" srcId="{425D46C6-5501-674A-8264-C97EB6B25C4A}" destId="{D2A1A112-5C68-3F43-BDEE-78E4ACB101BD}" srcOrd="4" destOrd="0" parTransId="{A520686C-EA88-724B-98D7-AD36D8E74B7D}" sibTransId="{A5D3F182-A692-5641-8C38-9EEB3DDA11CE}"/>
    <dgm:cxn modelId="{45064E28-D728-6A49-80A2-910E2E46BC37}" type="presOf" srcId="{5BD28077-59D9-A54A-93A0-9DC25A3143DD}" destId="{96A0783D-42A2-8548-BE0F-C3478CF4FD21}" srcOrd="0" destOrd="0" presId="urn:microsoft.com/office/officeart/2008/layout/SquareAccentList"/>
    <dgm:cxn modelId="{74820F2D-A5AB-904B-BC9C-65D98B013FBD}" srcId="{425D46C6-5501-674A-8264-C97EB6B25C4A}" destId="{873ACF1F-B4A4-8D44-88AE-1DDE9D48283A}" srcOrd="6" destOrd="0" parTransId="{2DC5A671-8450-8B4B-BB3E-B686249B6DFB}" sibTransId="{B6EDE380-B490-C346-8487-603BB0CE9E1B}"/>
    <dgm:cxn modelId="{D818C831-3840-694E-8F28-509EEF9A68CB}" srcId="{90A17C6E-6EE4-0A4F-84E1-A9C45B0485C3}" destId="{08F7479F-B43E-B046-943C-545510A88BF1}" srcOrd="0" destOrd="0" parTransId="{449DAAEF-936C-544D-B888-37801AE6F8DB}" sibTransId="{EC7E5E12-C6EF-A445-AB70-F795C8D20C53}"/>
    <dgm:cxn modelId="{FA023332-9C20-0446-8FF5-48ED105110C1}" type="presOf" srcId="{5AD008DD-D4CF-744D-942A-52C5E55516E9}" destId="{0E7E42FC-E961-CB49-B4E2-82EF2EC77F92}" srcOrd="0" destOrd="0" presId="urn:microsoft.com/office/officeart/2008/layout/SquareAccentList"/>
    <dgm:cxn modelId="{CF646534-D67E-8C40-87C6-81EC794D6E60}" type="presOf" srcId="{425D46C6-5501-674A-8264-C97EB6B25C4A}" destId="{0663224D-0A15-D04F-A149-BCFAF5A8A0CF}" srcOrd="0" destOrd="0" presId="urn:microsoft.com/office/officeart/2008/layout/SquareAccentList"/>
    <dgm:cxn modelId="{2C786F40-08AE-5047-BA09-DBC8B261DE7C}" srcId="{B920DED6-950A-9B40-B087-4CC6A31DA281}" destId="{FC7F6B61-E7F5-5640-8C6D-E46E0F1C2C9C}" srcOrd="0" destOrd="0" parTransId="{D01062A4-576F-8B43-8E87-D7C5FD2B1266}" sibTransId="{5906C7A1-1F60-1741-B926-0E90754AD181}"/>
    <dgm:cxn modelId="{DB910A44-009B-554A-A345-E301EB22F36C}" type="presOf" srcId="{873ACF1F-B4A4-8D44-88AE-1DDE9D48283A}" destId="{F8942296-25BA-1348-B13A-BA3411D139C6}" srcOrd="0" destOrd="0" presId="urn:microsoft.com/office/officeart/2008/layout/SquareAccentList"/>
    <dgm:cxn modelId="{E1147D49-0DF6-9540-A3C4-F21B85299D8A}" type="presOf" srcId="{413787A5-D4C7-6243-912F-31CB90F4C2C0}" destId="{8E823457-FA99-F64D-BA57-83BFB31C32C7}" srcOrd="0" destOrd="0" presId="urn:microsoft.com/office/officeart/2008/layout/SquareAccentList"/>
    <dgm:cxn modelId="{2879F84A-5BDA-4846-89B6-7EA31F8BDB01}" type="presOf" srcId="{62EF4CC3-298C-DC48-A526-FBF73BDACC58}" destId="{514D4E87-059B-7C44-926D-F587F61048F8}" srcOrd="0" destOrd="0" presId="urn:microsoft.com/office/officeart/2008/layout/SquareAccentList"/>
    <dgm:cxn modelId="{14EE764B-7C4C-1842-B27B-ED04CF6209A9}" srcId="{425D46C6-5501-674A-8264-C97EB6B25C4A}" destId="{D9EE942B-2C93-304C-83FF-D7A91E197E7E}" srcOrd="1" destOrd="0" parTransId="{3240ABC2-9BD6-8A4C-9095-8D15235AD484}" sibTransId="{3F950736-7BF2-FA46-B593-E12C934D6078}"/>
    <dgm:cxn modelId="{2DA15A4D-1D4D-3844-A49B-070F973898D3}" srcId="{9D55C4E9-3EDE-1C40-B276-4165EEC3ADE4}" destId="{A3364BDA-5FD5-8A45-BC86-6D8698EC3171}" srcOrd="1" destOrd="0" parTransId="{1BDB52E4-84CB-F44D-8947-778153F98E22}" sibTransId="{1ACCC99F-AB32-7B40-8FE5-B8ACAFBCED21}"/>
    <dgm:cxn modelId="{703CB850-7D23-AB45-8D73-BF47B0933999}" srcId="{873ACF1F-B4A4-8D44-88AE-1DDE9D48283A}" destId="{5BD28077-59D9-A54A-93A0-9DC25A3143DD}" srcOrd="0" destOrd="0" parTransId="{5B60EC6B-5C5E-1144-9C96-EBAB4B2865D3}" sibTransId="{88363EF5-BEB2-1C40-AD3C-51CDE078E582}"/>
    <dgm:cxn modelId="{94F0C050-C7EC-084B-8376-B0327B8882AC}" srcId="{9D55C4E9-3EDE-1C40-B276-4165EEC3ADE4}" destId="{FD9D923F-2795-3641-873D-A5B9CF40B152}" srcOrd="0" destOrd="0" parTransId="{E6F1293D-BB1E-C242-9881-2169D78A41AF}" sibTransId="{33785B17-21C5-6B4F-B840-F54077E5CF5A}"/>
    <dgm:cxn modelId="{8B241557-416B-354F-8FE1-661BB7ADBB8F}" type="presOf" srcId="{D2A1A112-5C68-3F43-BDEE-78E4ACB101BD}" destId="{9B2C5537-D517-3A44-93CC-418F961A4467}" srcOrd="0" destOrd="0" presId="urn:microsoft.com/office/officeart/2008/layout/SquareAccentList"/>
    <dgm:cxn modelId="{59A28E59-2C9F-C94F-B926-B20D578C7D33}" srcId="{B920DED6-950A-9B40-B087-4CC6A31DA281}" destId="{413787A5-D4C7-6243-912F-31CB90F4C2C0}" srcOrd="2" destOrd="0" parTransId="{72583995-FB26-4B41-9279-54A84AB62B0C}" sibTransId="{C1CF911F-048D-FF42-9BDD-12596E1A72A8}"/>
    <dgm:cxn modelId="{91B29D5A-FB34-FE43-967A-5D36B81A5BC0}" type="presOf" srcId="{08F7479F-B43E-B046-943C-545510A88BF1}" destId="{3E0E4E34-0E51-4D47-A5B0-3F0421E675BE}" srcOrd="0" destOrd="0" presId="urn:microsoft.com/office/officeart/2008/layout/SquareAccentList"/>
    <dgm:cxn modelId="{0DF8DC5B-29FE-B949-A3F4-8558E4713FEC}" type="presOf" srcId="{480257FD-6CCD-7240-957B-A80274A8B384}" destId="{743624E0-B70D-5344-9E1F-E7A26545F5E4}" srcOrd="0" destOrd="0" presId="urn:microsoft.com/office/officeart/2008/layout/SquareAccentList"/>
    <dgm:cxn modelId="{D8DB7D5E-7BF5-7B4D-AFF9-755EAE2E660C}" type="presOf" srcId="{A3364BDA-5FD5-8A45-BC86-6D8698EC3171}" destId="{5039E3A0-CA94-734C-8DB9-2F48E1FC1D64}" srcOrd="0" destOrd="0" presId="urn:microsoft.com/office/officeart/2008/layout/SquareAccentList"/>
    <dgm:cxn modelId="{7D206763-6020-104D-A25E-D98BBBDBA37F}" type="presOf" srcId="{90A17C6E-6EE4-0A4F-84E1-A9C45B0485C3}" destId="{56B787AA-B5D2-7949-8807-247AFE287329}" srcOrd="0" destOrd="0" presId="urn:microsoft.com/office/officeart/2008/layout/SquareAccentList"/>
    <dgm:cxn modelId="{4D419A65-A90D-ED40-A2A2-6E117D929439}" type="presOf" srcId="{FCA60D9D-88B9-4B43-B32E-275DD1C7CDFB}" destId="{FF2462F2-034F-0940-90E0-44181EF33599}" srcOrd="0" destOrd="0" presId="urn:microsoft.com/office/officeart/2008/layout/SquareAccentList"/>
    <dgm:cxn modelId="{B6C82070-3736-7F48-B7D6-26E74FE975AE}" srcId="{D9EE942B-2C93-304C-83FF-D7A91E197E7E}" destId="{1FAFB80C-C313-5140-8400-991335CDDC4F}" srcOrd="1" destOrd="0" parTransId="{8861267D-9952-8544-B469-16630C86F05C}" sibTransId="{B71EF468-AE1C-1946-8859-2B940D2454B2}"/>
    <dgm:cxn modelId="{6851BF71-EBE7-F440-A402-A81BC90B11C9}" type="presOf" srcId="{0B37D840-281B-A742-B6A0-7B1DCF7FEC3F}" destId="{6283F85F-15F6-F04B-A096-8C1F95A040AC}" srcOrd="0" destOrd="0" presId="urn:microsoft.com/office/officeart/2008/layout/SquareAccentList"/>
    <dgm:cxn modelId="{6886DB74-1083-A747-BAE1-8338C98ACA75}" type="presOf" srcId="{B920DED6-950A-9B40-B087-4CC6A31DA281}" destId="{3AFFA118-91B4-324E-A23C-CE1383A10596}" srcOrd="0" destOrd="0" presId="urn:microsoft.com/office/officeart/2008/layout/SquareAccentList"/>
    <dgm:cxn modelId="{04F91D84-914D-AF4C-95FE-A78058DB683D}" type="presOf" srcId="{FD9D923F-2795-3641-873D-A5B9CF40B152}" destId="{D0427581-DBCB-7C44-A73E-67C17F8D5966}" srcOrd="0" destOrd="0" presId="urn:microsoft.com/office/officeart/2008/layout/SquareAccentList"/>
    <dgm:cxn modelId="{A5013188-75FD-6C43-A72F-2DE379E00988}" type="presOf" srcId="{A1BDE210-34AA-184F-A783-37A1F9548328}" destId="{4C99652F-354E-ED48-A342-CF19E7365C35}" srcOrd="0" destOrd="0" presId="urn:microsoft.com/office/officeart/2008/layout/SquareAccentList"/>
    <dgm:cxn modelId="{02A26E8A-4207-5A43-8C0F-A51B35B3FD75}" srcId="{873ACF1F-B4A4-8D44-88AE-1DDE9D48283A}" destId="{39BDF55B-7BBE-6C47-8AB2-2CD382FE07D5}" srcOrd="1" destOrd="0" parTransId="{CC93D796-9CFF-3844-AF01-8F22F572B0CA}" sibTransId="{8D2EE419-2358-434E-B9C9-21759F0B2B23}"/>
    <dgm:cxn modelId="{D51C8293-CB1C-0245-9F0A-B05EA6A4AE1C}" srcId="{DF07C72C-11CD-B442-A725-CC4DBB0AF5F1}" destId="{33880329-0984-B442-A3ED-A27239E783DA}" srcOrd="0" destOrd="0" parTransId="{982524D3-0C00-9645-9088-DD939721D86F}" sibTransId="{1156C97F-4998-6647-9D29-3ACFD74056DC}"/>
    <dgm:cxn modelId="{D2D5769F-550F-4B4F-BFCF-CA0F2978DDAE}" type="presOf" srcId="{DF07C72C-11CD-B442-A725-CC4DBB0AF5F1}" destId="{A09D2E75-E10C-6546-8D80-10C4104D710E}" srcOrd="0" destOrd="0" presId="urn:microsoft.com/office/officeart/2008/layout/SquareAccentList"/>
    <dgm:cxn modelId="{A6784BA4-1D1F-144B-BEFE-9C4A1B6932D9}" srcId="{425D46C6-5501-674A-8264-C97EB6B25C4A}" destId="{90A17C6E-6EE4-0A4F-84E1-A9C45B0485C3}" srcOrd="2" destOrd="0" parTransId="{710715AF-B976-BA48-86C1-38E3372CFBB0}" sibTransId="{94F71256-F64C-9048-971C-3E05FA051D85}"/>
    <dgm:cxn modelId="{FDEBC0AC-BFDA-D044-B059-9C33B54E51B8}" type="presOf" srcId="{5466E2A5-534D-C34E-86D0-C530F6BC7928}" destId="{E097E1F0-9FEE-FF48-BE0D-B001ED64531E}" srcOrd="0" destOrd="0" presId="urn:microsoft.com/office/officeart/2008/layout/SquareAccentList"/>
    <dgm:cxn modelId="{731E06AE-D4A6-4044-9415-BEB13AF84AA2}" srcId="{D9EE942B-2C93-304C-83FF-D7A91E197E7E}" destId="{0B37D840-281B-A742-B6A0-7B1DCF7FEC3F}" srcOrd="2" destOrd="0" parTransId="{356DFE1C-A775-C34A-8467-F4443F929550}" sibTransId="{E947935F-D7BD-9348-8064-54597B954489}"/>
    <dgm:cxn modelId="{3A7A33B3-CAC4-1640-8D01-ABF132EDAF3D}" type="presOf" srcId="{1FAFB80C-C313-5140-8400-991335CDDC4F}" destId="{5732AC07-A902-E242-87A6-915184181B45}" srcOrd="0" destOrd="0" presId="urn:microsoft.com/office/officeart/2008/layout/SquareAccentList"/>
    <dgm:cxn modelId="{CF3500B7-3C47-024D-A088-E3A4CF82A39A}" type="presOf" srcId="{D9EE942B-2C93-304C-83FF-D7A91E197E7E}" destId="{6F416845-9276-4345-B06B-890C54CAA63C}" srcOrd="0" destOrd="0" presId="urn:microsoft.com/office/officeart/2008/layout/SquareAccentList"/>
    <dgm:cxn modelId="{B3B16EC6-1444-674F-B569-61A4C0A1789F}" srcId="{873ACF1F-B4A4-8D44-88AE-1DDE9D48283A}" destId="{5AD008DD-D4CF-744D-942A-52C5E55516E9}" srcOrd="2" destOrd="0" parTransId="{1269DCE3-122E-9F46-84A6-F866266C35DC}" sibTransId="{2D165278-AD3B-5342-9C2A-DCE87F2AD688}"/>
    <dgm:cxn modelId="{FE30A7C9-64C4-324B-8121-D38843127E7D}" srcId="{90A17C6E-6EE4-0A4F-84E1-A9C45B0485C3}" destId="{5466E2A5-534D-C34E-86D0-C530F6BC7928}" srcOrd="2" destOrd="0" parTransId="{4BEB6880-7804-414A-BD2C-BACC7593FBF3}" sibTransId="{A25CD677-5A0C-8644-9F28-DCE0A6899D28}"/>
    <dgm:cxn modelId="{0FE46BCC-7A91-9F46-9E82-E0268F339A93}" srcId="{D9EE942B-2C93-304C-83FF-D7A91E197E7E}" destId="{480257FD-6CCD-7240-957B-A80274A8B384}" srcOrd="0" destOrd="0" parTransId="{255D71F5-CF08-8741-9C30-FBB08AFD67F7}" sibTransId="{9BAEB94E-4EFF-184B-87B4-F0556E26A1F4}"/>
    <dgm:cxn modelId="{AFBE32CD-8697-A141-8114-E09BFA81DF22}" srcId="{D2A1A112-5C68-3F43-BDEE-78E4ACB101BD}" destId="{A1BDE210-34AA-184F-A783-37A1F9548328}" srcOrd="2" destOrd="0" parTransId="{8B4563B0-2028-C840-A530-C29E8C13059C}" sibTransId="{FB91F64A-07AE-AF42-A78E-54233CDF598F}"/>
    <dgm:cxn modelId="{6A77D7D4-A2ED-C14C-ABAE-FFBA0D4AB407}" srcId="{D2A1A112-5C68-3F43-BDEE-78E4ACB101BD}" destId="{351767C6-6478-7C4E-B9C4-34B34380A37E}" srcOrd="1" destOrd="0" parTransId="{DE33CB92-B4D0-0E4C-B2F4-6FCD7A9BD72B}" sibTransId="{BF527141-D8CC-C44A-B620-50511B0ECC1B}"/>
    <dgm:cxn modelId="{F781E3DF-8F42-2143-AC4D-EDCAADA31EF7}" srcId="{D2A1A112-5C68-3F43-BDEE-78E4ACB101BD}" destId="{20C08850-BBA6-E042-A1CC-BB84507941D7}" srcOrd="0" destOrd="0" parTransId="{DB4111A4-FBD0-CF47-A5F5-6D7441C25BDD}" sibTransId="{D50F1C62-78AE-0649-863B-D504A888942F}"/>
    <dgm:cxn modelId="{15B31EEF-E12D-4142-9560-4D8B014DB1B0}" srcId="{90A17C6E-6EE4-0A4F-84E1-A9C45B0485C3}" destId="{7EA88750-5DB1-4D4D-9CE0-DDABEE2675F1}" srcOrd="1" destOrd="0" parTransId="{5C70D715-1A60-2941-A40F-807FC91A68CD}" sibTransId="{7978ADA5-77E8-8B43-83D1-99BAC5A1392E}"/>
    <dgm:cxn modelId="{DCA1F2F1-89B0-7749-A6BA-D8C95C595281}" srcId="{9D55C4E9-3EDE-1C40-B276-4165EEC3ADE4}" destId="{FCA60D9D-88B9-4B43-B32E-275DD1C7CDFB}" srcOrd="2" destOrd="0" parTransId="{DF4A9F16-300F-3E4E-8615-4C061A7656B5}" sibTransId="{36E9A9CC-BA4D-5348-9A91-3B1307A9EE75}"/>
    <dgm:cxn modelId="{4A8397F6-8758-8E4E-9E41-EAB297A6D396}" srcId="{425D46C6-5501-674A-8264-C97EB6B25C4A}" destId="{DF07C72C-11CD-B442-A725-CC4DBB0AF5F1}" srcOrd="5" destOrd="0" parTransId="{D42DA90F-B046-1A45-A59C-69E04C15BFF8}" sibTransId="{84BD0000-8F35-444F-9743-AD1695CD3540}"/>
    <dgm:cxn modelId="{D1FB14F8-8F7D-3B4A-86E0-342C3C95D56F}" type="presOf" srcId="{20C08850-BBA6-E042-A1CC-BB84507941D7}" destId="{09E58960-B6DA-BC40-BC8C-DC6F0F40FD7C}" srcOrd="0" destOrd="0" presId="urn:microsoft.com/office/officeart/2008/layout/SquareAccentList"/>
    <dgm:cxn modelId="{738556FA-D4C1-C141-8E11-269FC513BF9A}" srcId="{B920DED6-950A-9B40-B087-4CC6A31DA281}" destId="{62EF4CC3-298C-DC48-A526-FBF73BDACC58}" srcOrd="1" destOrd="0" parTransId="{5676D0C3-BE94-E947-9316-8FC2565AC4EF}" sibTransId="{E1DC84E5-5345-DF44-90E4-B52F45877130}"/>
    <dgm:cxn modelId="{86C3D588-DCF1-4847-BBC2-1611865E23D0}" type="presParOf" srcId="{0663224D-0A15-D04F-A149-BCFAF5A8A0CF}" destId="{807F4C0E-FF55-EC47-82AB-95352D43C321}" srcOrd="0" destOrd="0" presId="urn:microsoft.com/office/officeart/2008/layout/SquareAccentList"/>
    <dgm:cxn modelId="{305E184C-707C-3541-A55E-56C800083516}" type="presParOf" srcId="{807F4C0E-FF55-EC47-82AB-95352D43C321}" destId="{FD48F32F-A432-0846-A6C5-707DF3A3741D}" srcOrd="0" destOrd="0" presId="urn:microsoft.com/office/officeart/2008/layout/SquareAccentList"/>
    <dgm:cxn modelId="{96BDC7FE-D674-864F-9C08-2E97F85EC8FB}" type="presParOf" srcId="{FD48F32F-A432-0846-A6C5-707DF3A3741D}" destId="{0EAA6A6A-AC5D-3641-89BF-EC910E2AEDE1}" srcOrd="0" destOrd="0" presId="urn:microsoft.com/office/officeart/2008/layout/SquareAccentList"/>
    <dgm:cxn modelId="{ED116478-9BAD-CE49-867C-F68458653D12}" type="presParOf" srcId="{FD48F32F-A432-0846-A6C5-707DF3A3741D}" destId="{C5416779-98BA-5C40-B4BB-55C1C85B237C}" srcOrd="1" destOrd="0" presId="urn:microsoft.com/office/officeart/2008/layout/SquareAccentList"/>
    <dgm:cxn modelId="{F5826CA8-C90A-A643-97C5-EEEBF16E0DC7}" type="presParOf" srcId="{FD48F32F-A432-0846-A6C5-707DF3A3741D}" destId="{3AFFA118-91B4-324E-A23C-CE1383A10596}" srcOrd="2" destOrd="0" presId="urn:microsoft.com/office/officeart/2008/layout/SquareAccentList"/>
    <dgm:cxn modelId="{7B8B9A6A-216C-0D47-9F66-F22F5D062542}" type="presParOf" srcId="{807F4C0E-FF55-EC47-82AB-95352D43C321}" destId="{F7E3B7AC-5793-724E-A523-28D39116D77B}" srcOrd="1" destOrd="0" presId="urn:microsoft.com/office/officeart/2008/layout/SquareAccentList"/>
    <dgm:cxn modelId="{6ADCCE3B-CB15-1943-B70E-D8E1E1BEEAFE}" type="presParOf" srcId="{F7E3B7AC-5793-724E-A523-28D39116D77B}" destId="{477A6E1C-FA7D-3943-8B7F-93F32E47B79E}" srcOrd="0" destOrd="0" presId="urn:microsoft.com/office/officeart/2008/layout/SquareAccentList"/>
    <dgm:cxn modelId="{5641B966-1DAD-7B4B-8CB6-09AE2145CF88}" type="presParOf" srcId="{477A6E1C-FA7D-3943-8B7F-93F32E47B79E}" destId="{E3B2D376-E1BA-2A44-B569-689E8E612C62}" srcOrd="0" destOrd="0" presId="urn:microsoft.com/office/officeart/2008/layout/SquareAccentList"/>
    <dgm:cxn modelId="{8ABCB2B9-5B92-A648-9C79-1BA18CEEE35F}" type="presParOf" srcId="{477A6E1C-FA7D-3943-8B7F-93F32E47B79E}" destId="{3373A36C-6577-9142-87F4-813D8FC6583E}" srcOrd="1" destOrd="0" presId="urn:microsoft.com/office/officeart/2008/layout/SquareAccentList"/>
    <dgm:cxn modelId="{AEE8DD54-7C8F-0E40-9110-9A242221E735}" type="presParOf" srcId="{F7E3B7AC-5793-724E-A523-28D39116D77B}" destId="{4AFA2F9B-7F1E-5E43-B8BA-661D8BB08C71}" srcOrd="1" destOrd="0" presId="urn:microsoft.com/office/officeart/2008/layout/SquareAccentList"/>
    <dgm:cxn modelId="{C316493A-F7AA-1E45-ADE2-2673745AB26E}" type="presParOf" srcId="{4AFA2F9B-7F1E-5E43-B8BA-661D8BB08C71}" destId="{035AF086-2A53-1847-BB65-F9439839A451}" srcOrd="0" destOrd="0" presId="urn:microsoft.com/office/officeart/2008/layout/SquareAccentList"/>
    <dgm:cxn modelId="{3BDE724C-E02E-1541-865C-8F4EDD600C39}" type="presParOf" srcId="{4AFA2F9B-7F1E-5E43-B8BA-661D8BB08C71}" destId="{514D4E87-059B-7C44-926D-F587F61048F8}" srcOrd="1" destOrd="0" presId="urn:microsoft.com/office/officeart/2008/layout/SquareAccentList"/>
    <dgm:cxn modelId="{CECE60D4-32A9-734E-B101-1851216331CC}" type="presParOf" srcId="{F7E3B7AC-5793-724E-A523-28D39116D77B}" destId="{9517B3CB-D0AC-354B-96A6-0595EB1FA27A}" srcOrd="2" destOrd="0" presId="urn:microsoft.com/office/officeart/2008/layout/SquareAccentList"/>
    <dgm:cxn modelId="{83481574-9901-6743-BD43-913EA59E9357}" type="presParOf" srcId="{9517B3CB-D0AC-354B-96A6-0595EB1FA27A}" destId="{E11DEAB2-8B77-5E4B-9309-7361332B67B2}" srcOrd="0" destOrd="0" presId="urn:microsoft.com/office/officeart/2008/layout/SquareAccentList"/>
    <dgm:cxn modelId="{C8B162F2-AD28-2646-940A-2FC3BD04BEA3}" type="presParOf" srcId="{9517B3CB-D0AC-354B-96A6-0595EB1FA27A}" destId="{8E823457-FA99-F64D-BA57-83BFB31C32C7}" srcOrd="1" destOrd="0" presId="urn:microsoft.com/office/officeart/2008/layout/SquareAccentList"/>
    <dgm:cxn modelId="{7CF8CDBC-4C2A-4248-868C-DFCAF9C3742B}" type="presParOf" srcId="{F7E3B7AC-5793-724E-A523-28D39116D77B}" destId="{64275D3E-4391-FF47-B7EB-6F03CA5B240D}" srcOrd="3" destOrd="0" presId="urn:microsoft.com/office/officeart/2008/layout/SquareAccentList"/>
    <dgm:cxn modelId="{D36D8BE0-74B2-2145-BDE7-0CFCB07534FB}" type="presParOf" srcId="{64275D3E-4391-FF47-B7EB-6F03CA5B240D}" destId="{F2ACFA40-027C-4145-B0F9-B1F6D4140589}" srcOrd="0" destOrd="0" presId="urn:microsoft.com/office/officeart/2008/layout/SquareAccentList"/>
    <dgm:cxn modelId="{A6CF6CD7-1477-A540-95BA-5BEBABBA92B5}" type="presParOf" srcId="{64275D3E-4391-FF47-B7EB-6F03CA5B240D}" destId="{7323C3A6-A520-3748-8E2C-1709F6BFA1DE}" srcOrd="1" destOrd="0" presId="urn:microsoft.com/office/officeart/2008/layout/SquareAccentList"/>
    <dgm:cxn modelId="{FBC892E2-DD29-014A-8B09-7ED746193397}" type="presParOf" srcId="{0663224D-0A15-D04F-A149-BCFAF5A8A0CF}" destId="{343A6CA4-C4C8-454C-9FBA-B5C12641B399}" srcOrd="1" destOrd="0" presId="urn:microsoft.com/office/officeart/2008/layout/SquareAccentList"/>
    <dgm:cxn modelId="{2D670760-1CBC-5B44-8D4F-77890A5583FE}" type="presParOf" srcId="{343A6CA4-C4C8-454C-9FBA-B5C12641B399}" destId="{F747F788-60E0-484D-8D0E-AC406B3CB4B3}" srcOrd="0" destOrd="0" presId="urn:microsoft.com/office/officeart/2008/layout/SquareAccentList"/>
    <dgm:cxn modelId="{B315D9CB-CA2A-CD49-AC5A-CA514954BFE0}" type="presParOf" srcId="{F747F788-60E0-484D-8D0E-AC406B3CB4B3}" destId="{8CD4FEE9-E0E5-604C-8BEE-C110D25B8526}" srcOrd="0" destOrd="0" presId="urn:microsoft.com/office/officeart/2008/layout/SquareAccentList"/>
    <dgm:cxn modelId="{E2D7C6B8-157F-BC4B-B94D-C97DD62C1E07}" type="presParOf" srcId="{F747F788-60E0-484D-8D0E-AC406B3CB4B3}" destId="{842D4680-3383-C247-A0FA-A6A03E1C0AC7}" srcOrd="1" destOrd="0" presId="urn:microsoft.com/office/officeart/2008/layout/SquareAccentList"/>
    <dgm:cxn modelId="{57452B35-358E-3142-AA67-6599EEDD0040}" type="presParOf" srcId="{F747F788-60E0-484D-8D0E-AC406B3CB4B3}" destId="{6F416845-9276-4345-B06B-890C54CAA63C}" srcOrd="2" destOrd="0" presId="urn:microsoft.com/office/officeart/2008/layout/SquareAccentList"/>
    <dgm:cxn modelId="{BE10A6C3-CFE6-1849-88EF-F6DAC57E7CF6}" type="presParOf" srcId="{343A6CA4-C4C8-454C-9FBA-B5C12641B399}" destId="{2070049B-987F-2742-83E1-3F7641CD3B82}" srcOrd="1" destOrd="0" presId="urn:microsoft.com/office/officeart/2008/layout/SquareAccentList"/>
    <dgm:cxn modelId="{C7B48C22-E15D-3440-93DB-D6FA6D4D737E}" type="presParOf" srcId="{2070049B-987F-2742-83E1-3F7641CD3B82}" destId="{D5437954-886D-134E-B82A-2463AC231BC0}" srcOrd="0" destOrd="0" presId="urn:microsoft.com/office/officeart/2008/layout/SquareAccentList"/>
    <dgm:cxn modelId="{AA7CD7A0-D120-1C45-9127-4AB721147374}" type="presParOf" srcId="{D5437954-886D-134E-B82A-2463AC231BC0}" destId="{65C101C6-D4C5-524D-8D78-D920B63ED999}" srcOrd="0" destOrd="0" presId="urn:microsoft.com/office/officeart/2008/layout/SquareAccentList"/>
    <dgm:cxn modelId="{2B0BC2BD-1EB0-9640-B066-08CB1648E3F0}" type="presParOf" srcId="{D5437954-886D-134E-B82A-2463AC231BC0}" destId="{743624E0-B70D-5344-9E1F-E7A26545F5E4}" srcOrd="1" destOrd="0" presId="urn:microsoft.com/office/officeart/2008/layout/SquareAccentList"/>
    <dgm:cxn modelId="{071F4C09-C22F-FD42-9FB7-957D84EADA40}" type="presParOf" srcId="{2070049B-987F-2742-83E1-3F7641CD3B82}" destId="{91C73EA8-30E5-9149-ADC2-328AC1FB5D0D}" srcOrd="1" destOrd="0" presId="urn:microsoft.com/office/officeart/2008/layout/SquareAccentList"/>
    <dgm:cxn modelId="{1A2943E7-3BBD-8346-9192-DC13F6DE8056}" type="presParOf" srcId="{91C73EA8-30E5-9149-ADC2-328AC1FB5D0D}" destId="{D29BD18F-8883-1F4C-9697-68DF2D4F8D95}" srcOrd="0" destOrd="0" presId="urn:microsoft.com/office/officeart/2008/layout/SquareAccentList"/>
    <dgm:cxn modelId="{6E651D38-EC92-5F48-B1DF-CCBEE342A21F}" type="presParOf" srcId="{91C73EA8-30E5-9149-ADC2-328AC1FB5D0D}" destId="{5732AC07-A902-E242-87A6-915184181B45}" srcOrd="1" destOrd="0" presId="urn:microsoft.com/office/officeart/2008/layout/SquareAccentList"/>
    <dgm:cxn modelId="{28615D51-8B42-B94B-8F57-E4AB10954F91}" type="presParOf" srcId="{2070049B-987F-2742-83E1-3F7641CD3B82}" destId="{06146B75-EAA6-0647-99FE-57288E36BA36}" srcOrd="2" destOrd="0" presId="urn:microsoft.com/office/officeart/2008/layout/SquareAccentList"/>
    <dgm:cxn modelId="{551BAD82-CC9D-F145-B9E3-9BC5ECF05C7E}" type="presParOf" srcId="{06146B75-EAA6-0647-99FE-57288E36BA36}" destId="{8E05B2A5-BD80-3741-8234-796EAF28CC3A}" srcOrd="0" destOrd="0" presId="urn:microsoft.com/office/officeart/2008/layout/SquareAccentList"/>
    <dgm:cxn modelId="{9B34B008-DC37-2644-B6AA-AB5105625A49}" type="presParOf" srcId="{06146B75-EAA6-0647-99FE-57288E36BA36}" destId="{6283F85F-15F6-F04B-A096-8C1F95A040AC}" srcOrd="1" destOrd="0" presId="urn:microsoft.com/office/officeart/2008/layout/SquareAccentList"/>
    <dgm:cxn modelId="{65B96CD5-9567-5948-ABBD-CD89C08F4331}" type="presParOf" srcId="{0663224D-0A15-D04F-A149-BCFAF5A8A0CF}" destId="{D02C95B5-48FD-674D-96E8-3AAE87D9B406}" srcOrd="2" destOrd="0" presId="urn:microsoft.com/office/officeart/2008/layout/SquareAccentList"/>
    <dgm:cxn modelId="{0A5416D7-60F0-2A40-8B26-AE0C6FB2427D}" type="presParOf" srcId="{D02C95B5-48FD-674D-96E8-3AAE87D9B406}" destId="{044D1971-96EC-C04A-92AD-2CBCBF20BBAE}" srcOrd="0" destOrd="0" presId="urn:microsoft.com/office/officeart/2008/layout/SquareAccentList"/>
    <dgm:cxn modelId="{B33B0D5E-E7BD-E949-898D-A947B158387E}" type="presParOf" srcId="{044D1971-96EC-C04A-92AD-2CBCBF20BBAE}" destId="{CB16774B-610E-7440-BB2C-B885770BDC71}" srcOrd="0" destOrd="0" presId="urn:microsoft.com/office/officeart/2008/layout/SquareAccentList"/>
    <dgm:cxn modelId="{50034BDC-F459-B449-9625-F12D5DC2D6B9}" type="presParOf" srcId="{044D1971-96EC-C04A-92AD-2CBCBF20BBAE}" destId="{E5FBAB9E-D215-694C-8698-9E6F72C6DD95}" srcOrd="1" destOrd="0" presId="urn:microsoft.com/office/officeart/2008/layout/SquareAccentList"/>
    <dgm:cxn modelId="{8AB56253-D7A9-2D40-89F4-F30FDE85244B}" type="presParOf" srcId="{044D1971-96EC-C04A-92AD-2CBCBF20BBAE}" destId="{56B787AA-B5D2-7949-8807-247AFE287329}" srcOrd="2" destOrd="0" presId="urn:microsoft.com/office/officeart/2008/layout/SquareAccentList"/>
    <dgm:cxn modelId="{1A371375-5683-554A-A3A2-B81F7D71BE2B}" type="presParOf" srcId="{D02C95B5-48FD-674D-96E8-3AAE87D9B406}" destId="{E4ACBC80-C35A-F749-AB60-E1D01CF428F3}" srcOrd="1" destOrd="0" presId="urn:microsoft.com/office/officeart/2008/layout/SquareAccentList"/>
    <dgm:cxn modelId="{C82EDD1B-F8A3-294E-97D2-27DCCCBCF09E}" type="presParOf" srcId="{E4ACBC80-C35A-F749-AB60-E1D01CF428F3}" destId="{75A44DE5-0A15-B449-B698-2CC1CDBAD8BB}" srcOrd="0" destOrd="0" presId="urn:microsoft.com/office/officeart/2008/layout/SquareAccentList"/>
    <dgm:cxn modelId="{79732728-BD69-7343-9DB0-FCF3756F9C91}" type="presParOf" srcId="{75A44DE5-0A15-B449-B698-2CC1CDBAD8BB}" destId="{E6F9AAF7-4226-D348-BB0D-1D6C34C452DD}" srcOrd="0" destOrd="0" presId="urn:microsoft.com/office/officeart/2008/layout/SquareAccentList"/>
    <dgm:cxn modelId="{E2B45A35-F7EB-904F-BB72-7B3958C74400}" type="presParOf" srcId="{75A44DE5-0A15-B449-B698-2CC1CDBAD8BB}" destId="{3E0E4E34-0E51-4D47-A5B0-3F0421E675BE}" srcOrd="1" destOrd="0" presId="urn:microsoft.com/office/officeart/2008/layout/SquareAccentList"/>
    <dgm:cxn modelId="{E38BED05-70D2-684C-9F97-7CA40F8A1BDE}" type="presParOf" srcId="{E4ACBC80-C35A-F749-AB60-E1D01CF428F3}" destId="{C0138D6E-A54F-0348-A182-A856E4683DD2}" srcOrd="1" destOrd="0" presId="urn:microsoft.com/office/officeart/2008/layout/SquareAccentList"/>
    <dgm:cxn modelId="{04EBA5BA-BD94-1744-A76B-C6A17BA04DF5}" type="presParOf" srcId="{C0138D6E-A54F-0348-A182-A856E4683DD2}" destId="{4CF8E9D7-C225-674D-B8A0-63DC10F2A068}" srcOrd="0" destOrd="0" presId="urn:microsoft.com/office/officeart/2008/layout/SquareAccentList"/>
    <dgm:cxn modelId="{2D66D0B3-34A8-4C45-8B02-748FF655C56A}" type="presParOf" srcId="{C0138D6E-A54F-0348-A182-A856E4683DD2}" destId="{11B2D55D-36B6-FF4F-B18A-5621DA44F304}" srcOrd="1" destOrd="0" presId="urn:microsoft.com/office/officeart/2008/layout/SquareAccentList"/>
    <dgm:cxn modelId="{49F1B109-FAAC-4D4A-B3A9-FAD32567AA67}" type="presParOf" srcId="{E4ACBC80-C35A-F749-AB60-E1D01CF428F3}" destId="{044659BF-A97C-D94D-A066-36EE8E2E2DAA}" srcOrd="2" destOrd="0" presId="urn:microsoft.com/office/officeart/2008/layout/SquareAccentList"/>
    <dgm:cxn modelId="{C7CEACAD-D9CE-5345-BEB7-3473F057E7C4}" type="presParOf" srcId="{044659BF-A97C-D94D-A066-36EE8E2E2DAA}" destId="{D5EF43E3-B815-7B40-B274-47B40F087070}" srcOrd="0" destOrd="0" presId="urn:microsoft.com/office/officeart/2008/layout/SquareAccentList"/>
    <dgm:cxn modelId="{C33890B2-599E-0D47-ABFA-AB52BA22D51A}" type="presParOf" srcId="{044659BF-A97C-D94D-A066-36EE8E2E2DAA}" destId="{E097E1F0-9FEE-FF48-BE0D-B001ED64531E}" srcOrd="1" destOrd="0" presId="urn:microsoft.com/office/officeart/2008/layout/SquareAccentList"/>
    <dgm:cxn modelId="{F9505B2A-F77D-4147-8B58-1D043B83AD69}" type="presParOf" srcId="{0663224D-0A15-D04F-A149-BCFAF5A8A0CF}" destId="{2E44B6D1-2E65-8A41-A32A-17D953DF957B}" srcOrd="3" destOrd="0" presId="urn:microsoft.com/office/officeart/2008/layout/SquareAccentList"/>
    <dgm:cxn modelId="{76016143-A6DF-B849-A6C2-74867656B4E5}" type="presParOf" srcId="{2E44B6D1-2E65-8A41-A32A-17D953DF957B}" destId="{C285185B-FD71-4C4C-8F3C-4E9BB4BBF704}" srcOrd="0" destOrd="0" presId="urn:microsoft.com/office/officeart/2008/layout/SquareAccentList"/>
    <dgm:cxn modelId="{2BA06E91-F169-6043-839E-0B8D6856DDDB}" type="presParOf" srcId="{C285185B-FD71-4C4C-8F3C-4E9BB4BBF704}" destId="{C9D230C1-E176-D04F-8DAE-33DCC7598C9B}" srcOrd="0" destOrd="0" presId="urn:microsoft.com/office/officeart/2008/layout/SquareAccentList"/>
    <dgm:cxn modelId="{7489F461-79DC-524C-97EF-51201B1933C9}" type="presParOf" srcId="{C285185B-FD71-4C4C-8F3C-4E9BB4BBF704}" destId="{5B178B71-5B85-5148-8F22-682AF9AC2CE8}" srcOrd="1" destOrd="0" presId="urn:microsoft.com/office/officeart/2008/layout/SquareAccentList"/>
    <dgm:cxn modelId="{39C13FA6-08B2-8A41-BACC-C3C81C81F990}" type="presParOf" srcId="{C285185B-FD71-4C4C-8F3C-4E9BB4BBF704}" destId="{F1422AAA-194A-FA4F-AA63-AB6CFBE5CAFF}" srcOrd="2" destOrd="0" presId="urn:microsoft.com/office/officeart/2008/layout/SquareAccentList"/>
    <dgm:cxn modelId="{F95001ED-58A2-8540-B5E6-D164A1D9F964}" type="presParOf" srcId="{2E44B6D1-2E65-8A41-A32A-17D953DF957B}" destId="{AACAB888-7D54-994D-BBFC-2A67DF45AE09}" srcOrd="1" destOrd="0" presId="urn:microsoft.com/office/officeart/2008/layout/SquareAccentList"/>
    <dgm:cxn modelId="{C7FC4A62-F940-4640-A4F9-AB5015D0F6ED}" type="presParOf" srcId="{AACAB888-7D54-994D-BBFC-2A67DF45AE09}" destId="{BA197B6C-554C-F544-B5AB-8B41BFC6F53F}" srcOrd="0" destOrd="0" presId="urn:microsoft.com/office/officeart/2008/layout/SquareAccentList"/>
    <dgm:cxn modelId="{6E68D4F4-2AD9-214A-BD21-D29C2BB20CB1}" type="presParOf" srcId="{BA197B6C-554C-F544-B5AB-8B41BFC6F53F}" destId="{FE579C49-CB23-4E4F-A9FD-BC8F36032245}" srcOrd="0" destOrd="0" presId="urn:microsoft.com/office/officeart/2008/layout/SquareAccentList"/>
    <dgm:cxn modelId="{E0EF4725-3256-9142-A567-FE8F1B446293}" type="presParOf" srcId="{BA197B6C-554C-F544-B5AB-8B41BFC6F53F}" destId="{D0427581-DBCB-7C44-A73E-67C17F8D5966}" srcOrd="1" destOrd="0" presId="urn:microsoft.com/office/officeart/2008/layout/SquareAccentList"/>
    <dgm:cxn modelId="{2D840144-8FDB-F54C-9733-180DCA64CFDD}" type="presParOf" srcId="{AACAB888-7D54-994D-BBFC-2A67DF45AE09}" destId="{A74AC205-6D6D-7348-870A-584CF412DC4F}" srcOrd="1" destOrd="0" presId="urn:microsoft.com/office/officeart/2008/layout/SquareAccentList"/>
    <dgm:cxn modelId="{D2653FEF-09FF-7C42-BFBB-EF569C8B5A32}" type="presParOf" srcId="{A74AC205-6D6D-7348-870A-584CF412DC4F}" destId="{ED939CAF-1F3A-5643-AB3E-284694B147D6}" srcOrd="0" destOrd="0" presId="urn:microsoft.com/office/officeart/2008/layout/SquareAccentList"/>
    <dgm:cxn modelId="{96D2DB59-FD3E-BC4A-870B-386DEF9EE80E}" type="presParOf" srcId="{A74AC205-6D6D-7348-870A-584CF412DC4F}" destId="{5039E3A0-CA94-734C-8DB9-2F48E1FC1D64}" srcOrd="1" destOrd="0" presId="urn:microsoft.com/office/officeart/2008/layout/SquareAccentList"/>
    <dgm:cxn modelId="{4F1D6BF5-7F31-AA44-BFF7-C831FA03ACF1}" type="presParOf" srcId="{AACAB888-7D54-994D-BBFC-2A67DF45AE09}" destId="{C50D4758-E1CC-B140-B22A-390040E4BFB0}" srcOrd="2" destOrd="0" presId="urn:microsoft.com/office/officeart/2008/layout/SquareAccentList"/>
    <dgm:cxn modelId="{A6D977D2-0E80-7F4F-9377-6A9FDBC9702E}" type="presParOf" srcId="{C50D4758-E1CC-B140-B22A-390040E4BFB0}" destId="{57B8C09C-8F52-294B-8C11-6307054DD270}" srcOrd="0" destOrd="0" presId="urn:microsoft.com/office/officeart/2008/layout/SquareAccentList"/>
    <dgm:cxn modelId="{6D0BD7A2-7026-0B4D-876C-37CC91B83234}" type="presParOf" srcId="{C50D4758-E1CC-B140-B22A-390040E4BFB0}" destId="{FF2462F2-034F-0940-90E0-44181EF33599}" srcOrd="1" destOrd="0" presId="urn:microsoft.com/office/officeart/2008/layout/SquareAccentList"/>
    <dgm:cxn modelId="{E16136EA-5C14-1948-BF54-9705F219390A}" type="presParOf" srcId="{0663224D-0A15-D04F-A149-BCFAF5A8A0CF}" destId="{5ABD55BD-4871-044D-A8FE-053C3F353858}" srcOrd="4" destOrd="0" presId="urn:microsoft.com/office/officeart/2008/layout/SquareAccentList"/>
    <dgm:cxn modelId="{EBCF24C0-9150-C244-8622-FB889018EA3B}" type="presParOf" srcId="{5ABD55BD-4871-044D-A8FE-053C3F353858}" destId="{EAF0B9FC-5436-C348-B56C-9F2A7CEC5E45}" srcOrd="0" destOrd="0" presId="urn:microsoft.com/office/officeart/2008/layout/SquareAccentList"/>
    <dgm:cxn modelId="{E26D3E08-9F7E-7F43-A0EB-6451F48524A7}" type="presParOf" srcId="{EAF0B9FC-5436-C348-B56C-9F2A7CEC5E45}" destId="{410D01C4-91BB-6942-AE0E-547B27182617}" srcOrd="0" destOrd="0" presId="urn:microsoft.com/office/officeart/2008/layout/SquareAccentList"/>
    <dgm:cxn modelId="{0B49F29F-ACB4-764E-A179-DDD8EB671041}" type="presParOf" srcId="{EAF0B9FC-5436-C348-B56C-9F2A7CEC5E45}" destId="{C155BDAE-4615-7049-A0DF-4F95014AABCA}" srcOrd="1" destOrd="0" presId="urn:microsoft.com/office/officeart/2008/layout/SquareAccentList"/>
    <dgm:cxn modelId="{A1E47684-9104-0942-9EF9-6B93EA311125}" type="presParOf" srcId="{EAF0B9FC-5436-C348-B56C-9F2A7CEC5E45}" destId="{9B2C5537-D517-3A44-93CC-418F961A4467}" srcOrd="2" destOrd="0" presId="urn:microsoft.com/office/officeart/2008/layout/SquareAccentList"/>
    <dgm:cxn modelId="{DDFA0BEF-5C43-F340-9EF7-8C5B98D412B8}" type="presParOf" srcId="{5ABD55BD-4871-044D-A8FE-053C3F353858}" destId="{6094D649-6E50-C040-B171-8AFB9EC5ABC9}" srcOrd="1" destOrd="0" presId="urn:microsoft.com/office/officeart/2008/layout/SquareAccentList"/>
    <dgm:cxn modelId="{0E2908CF-37BA-3243-B0A5-9F329F3BF368}" type="presParOf" srcId="{6094D649-6E50-C040-B171-8AFB9EC5ABC9}" destId="{09C957FD-79F0-344C-A3C9-70C626196997}" srcOrd="0" destOrd="0" presId="urn:microsoft.com/office/officeart/2008/layout/SquareAccentList"/>
    <dgm:cxn modelId="{8C32340F-8694-A144-8957-752364466BCE}" type="presParOf" srcId="{09C957FD-79F0-344C-A3C9-70C626196997}" destId="{EC79431F-ED98-7747-8325-049D1F743AB0}" srcOrd="0" destOrd="0" presId="urn:microsoft.com/office/officeart/2008/layout/SquareAccentList"/>
    <dgm:cxn modelId="{7EC8722B-9267-304E-94AF-E0C6F9A643FA}" type="presParOf" srcId="{09C957FD-79F0-344C-A3C9-70C626196997}" destId="{09E58960-B6DA-BC40-BC8C-DC6F0F40FD7C}" srcOrd="1" destOrd="0" presId="urn:microsoft.com/office/officeart/2008/layout/SquareAccentList"/>
    <dgm:cxn modelId="{E466D639-43BF-A74F-AA2F-A310D0904F00}" type="presParOf" srcId="{6094D649-6E50-C040-B171-8AFB9EC5ABC9}" destId="{BE71C871-1613-4646-B886-EAEE656C512F}" srcOrd="1" destOrd="0" presId="urn:microsoft.com/office/officeart/2008/layout/SquareAccentList"/>
    <dgm:cxn modelId="{D50FB4E5-4B0A-A64F-92F9-70EF1DF03DEC}" type="presParOf" srcId="{BE71C871-1613-4646-B886-EAEE656C512F}" destId="{F2C31DC7-98E2-E345-A014-D229DD1142EB}" srcOrd="0" destOrd="0" presId="urn:microsoft.com/office/officeart/2008/layout/SquareAccentList"/>
    <dgm:cxn modelId="{148DDC89-EF6D-CB40-B4ED-799474366034}" type="presParOf" srcId="{BE71C871-1613-4646-B886-EAEE656C512F}" destId="{2D8C69BD-A753-8E48-A9DA-7BB7111054F8}" srcOrd="1" destOrd="0" presId="urn:microsoft.com/office/officeart/2008/layout/SquareAccentList"/>
    <dgm:cxn modelId="{5418054A-9A91-1C4A-BEFD-6BD3E084D8FC}" type="presParOf" srcId="{6094D649-6E50-C040-B171-8AFB9EC5ABC9}" destId="{F40EEA1D-39ED-E147-A831-9A40B5DFE7D7}" srcOrd="2" destOrd="0" presId="urn:microsoft.com/office/officeart/2008/layout/SquareAccentList"/>
    <dgm:cxn modelId="{B4E59901-231B-3F4D-9B27-B5F8DFD977FC}" type="presParOf" srcId="{F40EEA1D-39ED-E147-A831-9A40B5DFE7D7}" destId="{0DEAB8FE-052F-D545-81F7-4247A3194195}" srcOrd="0" destOrd="0" presId="urn:microsoft.com/office/officeart/2008/layout/SquareAccentList"/>
    <dgm:cxn modelId="{DBC8DB24-4169-644A-8649-E819AF9C71AA}" type="presParOf" srcId="{F40EEA1D-39ED-E147-A831-9A40B5DFE7D7}" destId="{4C99652F-354E-ED48-A342-CF19E7365C35}" srcOrd="1" destOrd="0" presId="urn:microsoft.com/office/officeart/2008/layout/SquareAccentList"/>
    <dgm:cxn modelId="{977FC2DF-7691-1B48-9DAB-2BAF961180D5}" type="presParOf" srcId="{0663224D-0A15-D04F-A149-BCFAF5A8A0CF}" destId="{7BCCC1CD-3A92-2E4F-B352-DB1EF1A6713B}" srcOrd="5" destOrd="0" presId="urn:microsoft.com/office/officeart/2008/layout/SquareAccentList"/>
    <dgm:cxn modelId="{B1333C44-30A0-884A-8689-1E7CCD99B10D}" type="presParOf" srcId="{7BCCC1CD-3A92-2E4F-B352-DB1EF1A6713B}" destId="{22E0ECF6-AB5C-1D4F-BB59-5BD77099C11D}" srcOrd="0" destOrd="0" presId="urn:microsoft.com/office/officeart/2008/layout/SquareAccentList"/>
    <dgm:cxn modelId="{B3CCAEE3-3EA1-CB43-9C7A-E349C4CD4909}" type="presParOf" srcId="{22E0ECF6-AB5C-1D4F-BB59-5BD77099C11D}" destId="{5E5C2391-4D81-EA4C-AB1D-3B7408CDE5DF}" srcOrd="0" destOrd="0" presId="urn:microsoft.com/office/officeart/2008/layout/SquareAccentList"/>
    <dgm:cxn modelId="{0F8C8154-0FDA-6D4A-A46C-E43195B0BEB0}" type="presParOf" srcId="{22E0ECF6-AB5C-1D4F-BB59-5BD77099C11D}" destId="{27B0318A-EE15-B549-A034-23008670682F}" srcOrd="1" destOrd="0" presId="urn:microsoft.com/office/officeart/2008/layout/SquareAccentList"/>
    <dgm:cxn modelId="{7D18054C-0545-EF4F-BA8F-2C6ECBA805F0}" type="presParOf" srcId="{22E0ECF6-AB5C-1D4F-BB59-5BD77099C11D}" destId="{A09D2E75-E10C-6546-8D80-10C4104D710E}" srcOrd="2" destOrd="0" presId="urn:microsoft.com/office/officeart/2008/layout/SquareAccentList"/>
    <dgm:cxn modelId="{17B3016A-808D-E14D-9C62-9E81F61758DE}" type="presParOf" srcId="{7BCCC1CD-3A92-2E4F-B352-DB1EF1A6713B}" destId="{7E024D78-AFB2-F74A-BFE3-7E1AE00112C9}" srcOrd="1" destOrd="0" presId="urn:microsoft.com/office/officeart/2008/layout/SquareAccentList"/>
    <dgm:cxn modelId="{B486DC34-9C48-E44E-AFEE-A4477C735481}" type="presParOf" srcId="{7E024D78-AFB2-F74A-BFE3-7E1AE00112C9}" destId="{7415AC6F-A81A-AB45-8F76-A3CA01304404}" srcOrd="0" destOrd="0" presId="urn:microsoft.com/office/officeart/2008/layout/SquareAccentList"/>
    <dgm:cxn modelId="{6B23A9A6-8086-AB45-9400-87E18D41B912}" type="presParOf" srcId="{7415AC6F-A81A-AB45-8F76-A3CA01304404}" destId="{0AA4C639-D5B9-0D4F-81E2-F60462030917}" srcOrd="0" destOrd="0" presId="urn:microsoft.com/office/officeart/2008/layout/SquareAccentList"/>
    <dgm:cxn modelId="{A8153CC7-AB3E-724F-A54C-F9AEB426E2EE}" type="presParOf" srcId="{7415AC6F-A81A-AB45-8F76-A3CA01304404}" destId="{AE10EE96-F7AE-5841-94E7-D41F112B21EB}" srcOrd="1" destOrd="0" presId="urn:microsoft.com/office/officeart/2008/layout/SquareAccentList"/>
    <dgm:cxn modelId="{A955EF0D-B394-C548-9407-67F470C6B7D3}" type="presParOf" srcId="{0663224D-0A15-D04F-A149-BCFAF5A8A0CF}" destId="{1A8E82E6-21A1-064C-9261-46F65FB60B21}" srcOrd="6" destOrd="0" presId="urn:microsoft.com/office/officeart/2008/layout/SquareAccentList"/>
    <dgm:cxn modelId="{E10ADA45-2FBB-7847-9370-A34A43F21B54}" type="presParOf" srcId="{1A8E82E6-21A1-064C-9261-46F65FB60B21}" destId="{9356ADBC-0538-184E-A313-7BBE32889A72}" srcOrd="0" destOrd="0" presId="urn:microsoft.com/office/officeart/2008/layout/SquareAccentList"/>
    <dgm:cxn modelId="{600D5DEA-E847-6146-9B24-30ECCD4D3E0A}" type="presParOf" srcId="{9356ADBC-0538-184E-A313-7BBE32889A72}" destId="{E7E93B9B-270B-0E40-82AD-47BF6243CE39}" srcOrd="0" destOrd="0" presId="urn:microsoft.com/office/officeart/2008/layout/SquareAccentList"/>
    <dgm:cxn modelId="{ED211A59-BBF0-584C-9EC4-6FF904FB7D6A}" type="presParOf" srcId="{9356ADBC-0538-184E-A313-7BBE32889A72}" destId="{7A7FF4EE-2215-5E4E-92FE-0F1DA85D2253}" srcOrd="1" destOrd="0" presId="urn:microsoft.com/office/officeart/2008/layout/SquareAccentList"/>
    <dgm:cxn modelId="{EC864E07-51EB-4F4C-AC07-0E6BA5AF48D6}" type="presParOf" srcId="{9356ADBC-0538-184E-A313-7BBE32889A72}" destId="{F8942296-25BA-1348-B13A-BA3411D139C6}" srcOrd="2" destOrd="0" presId="urn:microsoft.com/office/officeart/2008/layout/SquareAccentList"/>
    <dgm:cxn modelId="{84A95332-8B49-1C4D-8F3D-5665BC21BAB0}" type="presParOf" srcId="{1A8E82E6-21A1-064C-9261-46F65FB60B21}" destId="{0892060C-C02D-5748-9186-8D10B8B3E66A}" srcOrd="1" destOrd="0" presId="urn:microsoft.com/office/officeart/2008/layout/SquareAccentList"/>
    <dgm:cxn modelId="{8166EE33-0BFA-3C4F-92F6-8EF7EF4E3DFB}" type="presParOf" srcId="{0892060C-C02D-5748-9186-8D10B8B3E66A}" destId="{68B4D247-B87A-0446-AB72-DC3AEC1BE61E}" srcOrd="0" destOrd="0" presId="urn:microsoft.com/office/officeart/2008/layout/SquareAccentList"/>
    <dgm:cxn modelId="{A28EA853-6EF0-4E47-A3BF-F85E9B70EF85}" type="presParOf" srcId="{68B4D247-B87A-0446-AB72-DC3AEC1BE61E}" destId="{891DD51F-345A-C44B-8AF9-CDCFDF5735F0}" srcOrd="0" destOrd="0" presId="urn:microsoft.com/office/officeart/2008/layout/SquareAccentList"/>
    <dgm:cxn modelId="{DBE3248E-C713-824F-885F-95F7361CED68}" type="presParOf" srcId="{68B4D247-B87A-0446-AB72-DC3AEC1BE61E}" destId="{96A0783D-42A2-8548-BE0F-C3478CF4FD21}" srcOrd="1" destOrd="0" presId="urn:microsoft.com/office/officeart/2008/layout/SquareAccentList"/>
    <dgm:cxn modelId="{9F4F0194-1021-2F43-BECC-AF0FEE736306}" type="presParOf" srcId="{0892060C-C02D-5748-9186-8D10B8B3E66A}" destId="{75DF1B39-195E-A646-BD1E-A6097368F47A}" srcOrd="1" destOrd="0" presId="urn:microsoft.com/office/officeart/2008/layout/SquareAccentList"/>
    <dgm:cxn modelId="{84F493A1-1951-9A43-8A0C-C8656DEEEB49}" type="presParOf" srcId="{75DF1B39-195E-A646-BD1E-A6097368F47A}" destId="{C033AFB7-DA07-9A41-9A9D-AB08AA79AC7F}" srcOrd="0" destOrd="0" presId="urn:microsoft.com/office/officeart/2008/layout/SquareAccentList"/>
    <dgm:cxn modelId="{EC63E17D-F423-BC46-9EE7-B738AED88857}" type="presParOf" srcId="{75DF1B39-195E-A646-BD1E-A6097368F47A}" destId="{FDAB488B-9C48-824A-B9D1-DFC5BAEB6952}" srcOrd="1" destOrd="0" presId="urn:microsoft.com/office/officeart/2008/layout/SquareAccentList"/>
    <dgm:cxn modelId="{00176F1C-64FB-E944-8C24-D89388A69CC4}" type="presParOf" srcId="{0892060C-C02D-5748-9186-8D10B8B3E66A}" destId="{DEBF4541-02E7-5149-A18D-BDDE309B8C8E}" srcOrd="2" destOrd="0" presId="urn:microsoft.com/office/officeart/2008/layout/SquareAccentList"/>
    <dgm:cxn modelId="{34DBE710-225B-8948-9F2E-71A57807286A}" type="presParOf" srcId="{DEBF4541-02E7-5149-A18D-BDDE309B8C8E}" destId="{08043F63-DFDA-0447-A845-29A679DB1047}" srcOrd="0" destOrd="0" presId="urn:microsoft.com/office/officeart/2008/layout/SquareAccentList"/>
    <dgm:cxn modelId="{E1BE6678-57EB-204B-B8DD-93BA1AFDBF3F}" type="presParOf" srcId="{DEBF4541-02E7-5149-A18D-BDDE309B8C8E}" destId="{0E7E42FC-E961-CB49-B4E2-82EF2EC77F92}" srcOrd="1" destOrd="0" presId="urn:microsoft.com/office/officeart/2008/layout/SquareAccent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D90F9-6D77-B342-B223-6942D783EE3D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05B3AA-100D-8149-9180-26362724AE2A}">
      <dgm:prSet phldrT="[文本]"/>
      <dgm:spPr/>
      <dgm:t>
        <a:bodyPr/>
        <a:lstStyle/>
        <a:p>
          <a:r>
            <a:rPr lang="en-US" altLang="zh-CN" dirty="0"/>
            <a:t>16</a:t>
          </a:r>
          <a:r>
            <a:rPr lang="zh-CN" altLang="en-US" dirty="0"/>
            <a:t> </a:t>
          </a:r>
          <a:r>
            <a:rPr lang="en-US" altLang="zh-CN" dirty="0"/>
            <a:t>States</a:t>
          </a:r>
          <a:endParaRPr lang="zh-CN" altLang="en-US" dirty="0"/>
        </a:p>
      </dgm:t>
    </dgm:pt>
    <dgm:pt modelId="{E7897BCC-8DD3-444B-BFF0-0AFE9A9C8C61}" type="parTrans" cxnId="{97D36F55-9ECF-B94A-A243-2B9E77CA8B2E}">
      <dgm:prSet/>
      <dgm:spPr/>
      <dgm:t>
        <a:bodyPr/>
        <a:lstStyle/>
        <a:p>
          <a:endParaRPr lang="zh-CN" altLang="en-US"/>
        </a:p>
      </dgm:t>
    </dgm:pt>
    <dgm:pt modelId="{27B7D891-D6AD-484D-B177-CE0CF92AAE41}" type="sibTrans" cxnId="{97D36F55-9ECF-B94A-A243-2B9E77CA8B2E}">
      <dgm:prSet/>
      <dgm:spPr/>
      <dgm:t>
        <a:bodyPr/>
        <a:lstStyle/>
        <a:p>
          <a:endParaRPr lang="zh-CN" altLang="en-US"/>
        </a:p>
      </dgm:t>
    </dgm:pt>
    <dgm:pt modelId="{8FEA0679-4EBC-4547-B71C-C5206DC05528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City</a:t>
          </a:r>
          <a:endParaRPr lang="zh-CN" altLang="en-US" dirty="0"/>
        </a:p>
      </dgm:t>
    </dgm:pt>
    <dgm:pt modelId="{3CE54AEF-9DD8-E347-8D28-E8020F4AE9D3}" type="parTrans" cxnId="{6890855D-C05F-4C40-92EA-7DBFE10A5E29}">
      <dgm:prSet/>
      <dgm:spPr/>
      <dgm:t>
        <a:bodyPr/>
        <a:lstStyle/>
        <a:p>
          <a:endParaRPr lang="zh-CN" altLang="en-US"/>
        </a:p>
      </dgm:t>
    </dgm:pt>
    <dgm:pt modelId="{9AD628FB-C31C-3742-9524-8845BB7566CA}" type="sibTrans" cxnId="{6890855D-C05F-4C40-92EA-7DBFE10A5E29}">
      <dgm:prSet/>
      <dgm:spPr/>
      <dgm:t>
        <a:bodyPr/>
        <a:lstStyle/>
        <a:p>
          <a:endParaRPr lang="zh-CN" altLang="en-US"/>
        </a:p>
      </dgm:t>
    </dgm:pt>
    <dgm:pt modelId="{76F758D8-06E8-C643-8F1B-8D64CE28CFA8}">
      <dgm:prSet phldrT="[文本]"/>
      <dgm:spPr/>
      <dgm:t>
        <a:bodyPr/>
        <a:lstStyle/>
        <a:p>
          <a:r>
            <a:rPr lang="en-US" altLang="zh-CN" dirty="0"/>
            <a:t>Stores</a:t>
          </a:r>
          <a:endParaRPr lang="zh-CN" altLang="en-US" dirty="0"/>
        </a:p>
      </dgm:t>
    </dgm:pt>
    <dgm:pt modelId="{EBF0E07F-9AD3-314F-ABDB-BEAA7CC7E813}" type="parTrans" cxnId="{B0225388-B9EF-2B4B-9F49-DD8A491FD7FE}">
      <dgm:prSet/>
      <dgm:spPr/>
      <dgm:t>
        <a:bodyPr/>
        <a:lstStyle/>
        <a:p>
          <a:endParaRPr lang="zh-CN" altLang="en-US"/>
        </a:p>
      </dgm:t>
    </dgm:pt>
    <dgm:pt modelId="{2ECD9B9A-DE61-444F-BB50-5B4A69ECE8C5}" type="sibTrans" cxnId="{B0225388-B9EF-2B4B-9F49-DD8A491FD7FE}">
      <dgm:prSet/>
      <dgm:spPr/>
      <dgm:t>
        <a:bodyPr/>
        <a:lstStyle/>
        <a:p>
          <a:endParaRPr lang="zh-CN" altLang="en-US"/>
        </a:p>
      </dgm:t>
    </dgm:pt>
    <dgm:pt modelId="{F07F36BC-E660-5C4F-ABB4-965E70FCEEA2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4B218948-1322-DF4A-8081-48944FCD50D7}" type="parTrans" cxnId="{C720E364-2C65-FE40-B76F-3977F0A48987}">
      <dgm:prSet/>
      <dgm:spPr/>
      <dgm:t>
        <a:bodyPr/>
        <a:lstStyle/>
        <a:p>
          <a:endParaRPr lang="zh-CN" altLang="en-US"/>
        </a:p>
      </dgm:t>
    </dgm:pt>
    <dgm:pt modelId="{BEDC9F26-0766-4C43-BED9-AB8A746E7771}" type="sibTrans" cxnId="{C720E364-2C65-FE40-B76F-3977F0A48987}">
      <dgm:prSet/>
      <dgm:spPr/>
      <dgm:t>
        <a:bodyPr/>
        <a:lstStyle/>
        <a:p>
          <a:endParaRPr lang="zh-CN" altLang="en-US"/>
        </a:p>
      </dgm:t>
    </dgm:pt>
    <dgm:pt modelId="{73D2D301-0D9B-FB4E-911F-CBDF42CDA9C6}">
      <dgm:prSet phldrT="[文本]"/>
      <dgm:spPr/>
      <dgm:t>
        <a:bodyPr/>
        <a:lstStyle/>
        <a:p>
          <a:r>
            <a:rPr lang="en-US" altLang="zh-CN" dirty="0"/>
            <a:t>Stores</a:t>
          </a:r>
          <a:endParaRPr lang="zh-CN" altLang="en-US" dirty="0"/>
        </a:p>
      </dgm:t>
    </dgm:pt>
    <dgm:pt modelId="{5B7535C4-C570-1F44-848B-8EB9293DE458}" type="parTrans" cxnId="{1E9E663A-7375-AC41-8627-E9CE511B30C7}">
      <dgm:prSet/>
      <dgm:spPr/>
      <dgm:t>
        <a:bodyPr/>
        <a:lstStyle/>
        <a:p>
          <a:endParaRPr lang="zh-CN" altLang="en-US"/>
        </a:p>
      </dgm:t>
    </dgm:pt>
    <dgm:pt modelId="{180FF9BC-6935-9F44-917B-48B722E6C1DD}" type="sibTrans" cxnId="{1E9E663A-7375-AC41-8627-E9CE511B30C7}">
      <dgm:prSet/>
      <dgm:spPr/>
      <dgm:t>
        <a:bodyPr/>
        <a:lstStyle/>
        <a:p>
          <a:endParaRPr lang="zh-CN" altLang="en-US"/>
        </a:p>
      </dgm:t>
    </dgm:pt>
    <dgm:pt modelId="{751CAAEB-9C92-0D49-AEBF-1939EA16D133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Stores</a:t>
          </a:r>
          <a:endParaRPr lang="zh-CN" altLang="en-US" dirty="0"/>
        </a:p>
      </dgm:t>
    </dgm:pt>
    <dgm:pt modelId="{A62E1B7E-42FB-6341-ADE4-E78AAD5A7560}" type="parTrans" cxnId="{844D42B0-0087-A94F-9101-8680A641F394}">
      <dgm:prSet/>
      <dgm:spPr/>
      <dgm:t>
        <a:bodyPr/>
        <a:lstStyle/>
        <a:p>
          <a:endParaRPr lang="zh-CN" altLang="en-US"/>
        </a:p>
      </dgm:t>
    </dgm:pt>
    <dgm:pt modelId="{A0175578-8C59-1241-A529-620F83365CF7}" type="sibTrans" cxnId="{844D42B0-0087-A94F-9101-8680A641F394}">
      <dgm:prSet/>
      <dgm:spPr/>
      <dgm:t>
        <a:bodyPr/>
        <a:lstStyle/>
        <a:p>
          <a:endParaRPr lang="zh-CN" altLang="en-US"/>
        </a:p>
      </dgm:t>
    </dgm:pt>
    <dgm:pt modelId="{B3C4F2D3-55BA-B144-8C0B-3F3FD80A2430}">
      <dgm:prSet phldrT="[文本]"/>
      <dgm:spPr/>
      <dgm:t>
        <a:bodyPr/>
        <a:lstStyle/>
        <a:p>
          <a:r>
            <a:rPr lang="en-US" altLang="zh-CN" dirty="0"/>
            <a:t>City</a:t>
          </a:r>
          <a:endParaRPr lang="zh-CN" altLang="en-US" dirty="0"/>
        </a:p>
      </dgm:t>
    </dgm:pt>
    <dgm:pt modelId="{03F27003-BAE6-0445-BB91-7697567C1957}" type="parTrans" cxnId="{EA1EFF33-79C8-534F-887C-27639F0D73CE}">
      <dgm:prSet/>
      <dgm:spPr/>
      <dgm:t>
        <a:bodyPr/>
        <a:lstStyle/>
        <a:p>
          <a:endParaRPr lang="zh-CN" altLang="en-US"/>
        </a:p>
      </dgm:t>
    </dgm:pt>
    <dgm:pt modelId="{443E93F7-4BC7-0D40-BAB3-0C5CE0229A2A}" type="sibTrans" cxnId="{EA1EFF33-79C8-534F-887C-27639F0D73CE}">
      <dgm:prSet/>
      <dgm:spPr/>
      <dgm:t>
        <a:bodyPr/>
        <a:lstStyle/>
        <a:p>
          <a:endParaRPr lang="zh-CN" altLang="en-US"/>
        </a:p>
      </dgm:t>
    </dgm:pt>
    <dgm:pt modelId="{D2CEE4F1-7088-BE49-92A0-1D516AC6BE8B}">
      <dgm:prSet phldrT="[文本]"/>
      <dgm:spPr/>
      <dgm:t>
        <a:bodyPr/>
        <a:lstStyle/>
        <a:p>
          <a:r>
            <a:rPr lang="en-US" altLang="zh-CN" dirty="0"/>
            <a:t>Family</a:t>
          </a:r>
          <a:endParaRPr lang="zh-CN" altLang="en-US" dirty="0"/>
        </a:p>
      </dgm:t>
    </dgm:pt>
    <dgm:pt modelId="{3E86DE4C-686B-A940-8923-FCD138DF1E31}" type="parTrans" cxnId="{314C775F-7514-8244-8CCC-11CB37E9483A}">
      <dgm:prSet/>
      <dgm:spPr/>
      <dgm:t>
        <a:bodyPr/>
        <a:lstStyle/>
        <a:p>
          <a:endParaRPr lang="zh-CN" altLang="en-US"/>
        </a:p>
      </dgm:t>
    </dgm:pt>
    <dgm:pt modelId="{65B8D08D-D445-B94E-BF5B-579C497DC9AD}" type="sibTrans" cxnId="{314C775F-7514-8244-8CCC-11CB37E9483A}">
      <dgm:prSet/>
      <dgm:spPr/>
      <dgm:t>
        <a:bodyPr/>
        <a:lstStyle/>
        <a:p>
          <a:endParaRPr lang="zh-CN" altLang="en-US"/>
        </a:p>
      </dgm:t>
    </dgm:pt>
    <dgm:pt modelId="{FB685D7F-C951-7A4A-9080-49D8697A03A3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3B97E3BD-5B79-EC4F-A6DD-EDA1A988CBAF}" type="parTrans" cxnId="{B1DB6550-4BC6-B943-A59E-2AD00FD32DE9}">
      <dgm:prSet/>
      <dgm:spPr/>
      <dgm:t>
        <a:bodyPr/>
        <a:lstStyle/>
        <a:p>
          <a:endParaRPr lang="zh-CN" altLang="en-US"/>
        </a:p>
      </dgm:t>
    </dgm:pt>
    <dgm:pt modelId="{08928E23-3EA7-5D44-94E3-43E6378A0D53}" type="sibTrans" cxnId="{B1DB6550-4BC6-B943-A59E-2AD00FD32DE9}">
      <dgm:prSet/>
      <dgm:spPr/>
      <dgm:t>
        <a:bodyPr/>
        <a:lstStyle/>
        <a:p>
          <a:endParaRPr lang="zh-CN" altLang="en-US"/>
        </a:p>
      </dgm:t>
    </dgm:pt>
    <dgm:pt modelId="{C2406BD0-BBEE-394A-9A07-2F23DE623CD1}">
      <dgm:prSet phldrT="[文本]"/>
      <dgm:spPr/>
      <dgm:t>
        <a:bodyPr/>
        <a:lstStyle/>
        <a:p>
          <a:r>
            <a:rPr lang="en-US" altLang="zh-CN" dirty="0"/>
            <a:t>Family</a:t>
          </a:r>
          <a:endParaRPr lang="zh-CN" altLang="en-US" dirty="0"/>
        </a:p>
      </dgm:t>
    </dgm:pt>
    <dgm:pt modelId="{13B96A7B-CE20-AF4B-AA9E-3C2B4133AEF5}" type="parTrans" cxnId="{192FF716-2DBE-5A43-B81E-F7475D762399}">
      <dgm:prSet/>
      <dgm:spPr/>
      <dgm:t>
        <a:bodyPr/>
        <a:lstStyle/>
        <a:p>
          <a:endParaRPr lang="zh-CN" altLang="en-US"/>
        </a:p>
      </dgm:t>
    </dgm:pt>
    <dgm:pt modelId="{81C3B23E-EC55-1C46-BFDE-8C79D803A968}" type="sibTrans" cxnId="{192FF716-2DBE-5A43-B81E-F7475D762399}">
      <dgm:prSet/>
      <dgm:spPr/>
      <dgm:t>
        <a:bodyPr/>
        <a:lstStyle/>
        <a:p>
          <a:endParaRPr lang="zh-CN" altLang="en-US"/>
        </a:p>
      </dgm:t>
    </dgm:pt>
    <dgm:pt modelId="{1D9700C9-EC8A-C149-B922-F66C793AE103}">
      <dgm:prSet phldrT="[文本]"/>
      <dgm:spPr/>
      <dgm:t>
        <a:bodyPr/>
        <a:lstStyle/>
        <a:p>
          <a:r>
            <a:rPr lang="en-US" altLang="zh-CN" dirty="0"/>
            <a:t>Class</a:t>
          </a:r>
          <a:endParaRPr lang="zh-CN" altLang="en-US" dirty="0"/>
        </a:p>
      </dgm:t>
    </dgm:pt>
    <dgm:pt modelId="{D0BB85CB-A2FA-3845-8F11-AEC5B9E046ED}" type="parTrans" cxnId="{88144DA6-7A36-F64B-A16D-DF5CE6B7CADD}">
      <dgm:prSet/>
      <dgm:spPr/>
      <dgm:t>
        <a:bodyPr/>
        <a:lstStyle/>
        <a:p>
          <a:endParaRPr lang="zh-CN" altLang="en-US"/>
        </a:p>
      </dgm:t>
    </dgm:pt>
    <dgm:pt modelId="{29F32C88-35B6-5F4F-AED8-81BBC7E2AB9C}" type="sibTrans" cxnId="{88144DA6-7A36-F64B-A16D-DF5CE6B7CADD}">
      <dgm:prSet/>
      <dgm:spPr/>
      <dgm:t>
        <a:bodyPr/>
        <a:lstStyle/>
        <a:p>
          <a:endParaRPr lang="zh-CN" altLang="en-US"/>
        </a:p>
      </dgm:t>
    </dgm:pt>
    <dgm:pt modelId="{10B4087C-05FF-AD4B-B6C8-B94D6A7E3CC6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A718797A-A0D6-6741-861B-B3DE9A7CB6E9}" type="parTrans" cxnId="{43BD80B5-B5D9-B54C-A4FA-23F0572306AD}">
      <dgm:prSet/>
      <dgm:spPr/>
      <dgm:t>
        <a:bodyPr/>
        <a:lstStyle/>
        <a:p>
          <a:endParaRPr lang="zh-CN" altLang="en-US"/>
        </a:p>
      </dgm:t>
    </dgm:pt>
    <dgm:pt modelId="{DFE394EA-3E9A-8D44-9966-049EB587FD7B}" type="sibTrans" cxnId="{43BD80B5-B5D9-B54C-A4FA-23F0572306AD}">
      <dgm:prSet/>
      <dgm:spPr/>
      <dgm:t>
        <a:bodyPr/>
        <a:lstStyle/>
        <a:p>
          <a:endParaRPr lang="zh-CN" altLang="en-US"/>
        </a:p>
      </dgm:t>
    </dgm:pt>
    <dgm:pt modelId="{E9B4A3BD-C38F-F64D-B538-02D756AEAF8B}">
      <dgm:prSet phldrT="[文本]"/>
      <dgm:spPr/>
      <dgm:t>
        <a:bodyPr/>
        <a:lstStyle/>
        <a:p>
          <a:r>
            <a:rPr lang="en-US" altLang="zh-CN" dirty="0"/>
            <a:t>Class</a:t>
          </a:r>
          <a:endParaRPr lang="zh-CN" altLang="en-US" dirty="0"/>
        </a:p>
      </dgm:t>
    </dgm:pt>
    <dgm:pt modelId="{2111A3D6-97E2-9C43-8395-73613DA3F1BD}" type="parTrans" cxnId="{FBDEA65D-CD0D-5948-B37D-09D7B94835F0}">
      <dgm:prSet/>
      <dgm:spPr/>
      <dgm:t>
        <a:bodyPr/>
        <a:lstStyle/>
        <a:p>
          <a:endParaRPr lang="zh-CN" altLang="en-US"/>
        </a:p>
      </dgm:t>
    </dgm:pt>
    <dgm:pt modelId="{13EE8AF0-251D-0449-AF53-521404418275}" type="sibTrans" cxnId="{FBDEA65D-CD0D-5948-B37D-09D7B94835F0}">
      <dgm:prSet/>
      <dgm:spPr/>
      <dgm:t>
        <a:bodyPr/>
        <a:lstStyle/>
        <a:p>
          <a:endParaRPr lang="zh-CN" altLang="en-US"/>
        </a:p>
      </dgm:t>
    </dgm:pt>
    <dgm:pt modelId="{C2D27099-D0B5-344B-96B9-7B00C662EC7E}">
      <dgm:prSet phldrT="[文本]"/>
      <dgm:spPr/>
      <dgm:t>
        <a:bodyPr/>
        <a:lstStyle/>
        <a:p>
          <a:r>
            <a:rPr lang="en-US" altLang="zh-CN" dirty="0"/>
            <a:t>Item</a:t>
          </a:r>
          <a:endParaRPr lang="zh-CN" altLang="en-US" dirty="0"/>
        </a:p>
      </dgm:t>
    </dgm:pt>
    <dgm:pt modelId="{D6D78040-6ADB-D043-9701-303775BA3DE7}" type="parTrans" cxnId="{E39AEF3D-D464-E749-85FF-4C5108F79199}">
      <dgm:prSet/>
      <dgm:spPr/>
      <dgm:t>
        <a:bodyPr/>
        <a:lstStyle/>
        <a:p>
          <a:endParaRPr lang="zh-CN" altLang="en-US"/>
        </a:p>
      </dgm:t>
    </dgm:pt>
    <dgm:pt modelId="{5454E595-092D-194B-BA52-EDDD6613FD80}" type="sibTrans" cxnId="{E39AEF3D-D464-E749-85FF-4C5108F79199}">
      <dgm:prSet/>
      <dgm:spPr/>
      <dgm:t>
        <a:bodyPr/>
        <a:lstStyle/>
        <a:p>
          <a:endParaRPr lang="zh-CN" altLang="en-US"/>
        </a:p>
      </dgm:t>
    </dgm:pt>
    <dgm:pt modelId="{E1986471-BD92-B54B-9294-13DA16900F37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ED9C8791-1060-BA42-AFD0-81344E2B6241}" type="parTrans" cxnId="{37446AD0-BF90-734C-B23C-CBD01AF8A3F8}">
      <dgm:prSet/>
      <dgm:spPr/>
      <dgm:t>
        <a:bodyPr/>
        <a:lstStyle/>
        <a:p>
          <a:endParaRPr lang="zh-CN" altLang="en-US"/>
        </a:p>
      </dgm:t>
    </dgm:pt>
    <dgm:pt modelId="{608341FE-CC19-E241-89DE-DF9D6C3BA166}" type="sibTrans" cxnId="{37446AD0-BF90-734C-B23C-CBD01AF8A3F8}">
      <dgm:prSet/>
      <dgm:spPr/>
      <dgm:t>
        <a:bodyPr/>
        <a:lstStyle/>
        <a:p>
          <a:endParaRPr lang="zh-CN" altLang="en-US"/>
        </a:p>
      </dgm:t>
    </dgm:pt>
    <dgm:pt modelId="{FCA49F39-B8FE-174D-BB51-0C90C886E197}">
      <dgm:prSet phldrT="[文本]"/>
      <dgm:spPr/>
      <dgm:t>
        <a:bodyPr/>
        <a:lstStyle/>
        <a:p>
          <a:r>
            <a:rPr lang="en-US" altLang="zh-CN" dirty="0"/>
            <a:t>Item</a:t>
          </a:r>
          <a:endParaRPr lang="zh-CN" altLang="en-US" dirty="0"/>
        </a:p>
      </dgm:t>
    </dgm:pt>
    <dgm:pt modelId="{444B3223-18A9-7D43-B583-37F4949CA72E}" type="parTrans" cxnId="{7BC7EDD9-F58F-5D4F-B5D4-E0632DA704F7}">
      <dgm:prSet/>
      <dgm:spPr/>
      <dgm:t>
        <a:bodyPr/>
        <a:lstStyle/>
        <a:p>
          <a:endParaRPr lang="zh-CN" altLang="en-US"/>
        </a:p>
      </dgm:t>
    </dgm:pt>
    <dgm:pt modelId="{AE82F414-4A86-5D4E-8CC1-391066D49E5F}" type="sibTrans" cxnId="{7BC7EDD9-F58F-5D4F-B5D4-E0632DA704F7}">
      <dgm:prSet/>
      <dgm:spPr/>
      <dgm:t>
        <a:bodyPr/>
        <a:lstStyle/>
        <a:p>
          <a:endParaRPr lang="zh-CN" altLang="en-US"/>
        </a:p>
      </dgm:t>
    </dgm:pt>
    <dgm:pt modelId="{F567AE5C-5C05-F142-853A-B5F5BF8D0372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953AFB0A-82FB-CC4A-8A0E-6FE28451CAB7}" type="parTrans" cxnId="{DF76BB99-D243-744B-B2F9-75EC0B28786C}">
      <dgm:prSet/>
      <dgm:spPr/>
      <dgm:t>
        <a:bodyPr/>
        <a:lstStyle/>
        <a:p>
          <a:endParaRPr lang="zh-CN" altLang="en-US"/>
        </a:p>
      </dgm:t>
    </dgm:pt>
    <dgm:pt modelId="{E71DEABA-E67A-1446-9E2D-182F32C43758}" type="sibTrans" cxnId="{DF76BB99-D243-744B-B2F9-75EC0B28786C}">
      <dgm:prSet/>
      <dgm:spPr/>
      <dgm:t>
        <a:bodyPr/>
        <a:lstStyle/>
        <a:p>
          <a:endParaRPr lang="zh-CN" altLang="en-US"/>
        </a:p>
      </dgm:t>
    </dgm:pt>
    <dgm:pt modelId="{CA2D8C64-177D-CD4F-BCC2-74ABA602286A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FD9C25AD-ABB5-5B4C-BCAE-95BF5CB3A07E}" type="parTrans" cxnId="{4EADBC2B-13B6-A447-B794-9CBC94C20AAC}">
      <dgm:prSet/>
      <dgm:spPr/>
      <dgm:t>
        <a:bodyPr/>
        <a:lstStyle/>
        <a:p>
          <a:endParaRPr lang="zh-CN" altLang="en-US"/>
        </a:p>
      </dgm:t>
    </dgm:pt>
    <dgm:pt modelId="{FEB84BDA-8FD5-B84D-AB0F-8E6C6BF74928}" type="sibTrans" cxnId="{4EADBC2B-13B6-A447-B794-9CBC94C20AAC}">
      <dgm:prSet/>
      <dgm:spPr/>
      <dgm:t>
        <a:bodyPr/>
        <a:lstStyle/>
        <a:p>
          <a:endParaRPr lang="zh-CN" altLang="en-US"/>
        </a:p>
      </dgm:t>
    </dgm:pt>
    <dgm:pt modelId="{74B7ECEB-0A88-4F4E-AB1C-CD092F7DB882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32BA4729-47EA-684F-BF18-E28A419FD68E}" type="parTrans" cxnId="{274F8894-0A2C-5E47-81D6-8E5C45DD3C6A}">
      <dgm:prSet/>
      <dgm:spPr/>
      <dgm:t>
        <a:bodyPr/>
        <a:lstStyle/>
        <a:p>
          <a:endParaRPr lang="zh-CN" altLang="en-US"/>
        </a:p>
      </dgm:t>
    </dgm:pt>
    <dgm:pt modelId="{83C16175-AE27-EF44-B9AE-C8C5AB1F7D0C}" type="sibTrans" cxnId="{274F8894-0A2C-5E47-81D6-8E5C45DD3C6A}">
      <dgm:prSet/>
      <dgm:spPr/>
      <dgm:t>
        <a:bodyPr/>
        <a:lstStyle/>
        <a:p>
          <a:endParaRPr lang="zh-CN" altLang="en-US"/>
        </a:p>
      </dgm:t>
    </dgm:pt>
    <dgm:pt modelId="{5CDACCAD-CA8F-744A-A23F-75D15BA7DA51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7AD6CF23-25B0-A848-B058-107B89EFC5A4}" type="parTrans" cxnId="{DEC6A92D-881B-C341-AAD3-C859621719EB}">
      <dgm:prSet/>
      <dgm:spPr/>
      <dgm:t>
        <a:bodyPr/>
        <a:lstStyle/>
        <a:p>
          <a:endParaRPr lang="zh-CN" altLang="en-US"/>
        </a:p>
      </dgm:t>
    </dgm:pt>
    <dgm:pt modelId="{7CFD6952-84D2-7E4C-8D8D-8A11D2B5DA37}" type="sibTrans" cxnId="{DEC6A92D-881B-C341-AAD3-C859621719EB}">
      <dgm:prSet/>
      <dgm:spPr/>
      <dgm:t>
        <a:bodyPr/>
        <a:lstStyle/>
        <a:p>
          <a:endParaRPr lang="zh-CN" altLang="en-US"/>
        </a:p>
      </dgm:t>
    </dgm:pt>
    <dgm:pt modelId="{5F8C4055-EE06-FF43-B4A1-C0E65C29A9C2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95535EF9-5AB0-1C47-A172-9448BCF143BB}" type="parTrans" cxnId="{B7127559-8F05-FB4F-8E76-9CDD94962373}">
      <dgm:prSet/>
      <dgm:spPr/>
      <dgm:t>
        <a:bodyPr/>
        <a:lstStyle/>
        <a:p>
          <a:endParaRPr lang="zh-CN" altLang="en-US"/>
        </a:p>
      </dgm:t>
    </dgm:pt>
    <dgm:pt modelId="{1340D47E-5AB1-8644-9955-3799FD543D30}" type="sibTrans" cxnId="{B7127559-8F05-FB4F-8E76-9CDD94962373}">
      <dgm:prSet/>
      <dgm:spPr/>
      <dgm:t>
        <a:bodyPr/>
        <a:lstStyle/>
        <a:p>
          <a:endParaRPr lang="zh-CN" altLang="en-US"/>
        </a:p>
      </dgm:t>
    </dgm:pt>
    <dgm:pt modelId="{2C422FBC-85F8-A847-94C4-DB0BDDDF329C}">
      <dgm:prSet phldrT="[文本]"/>
      <dgm:spPr/>
      <dgm:t>
        <a:bodyPr/>
        <a:lstStyle/>
        <a:p>
          <a:r>
            <a:rPr lang="is-IS" altLang="zh-CN" dirty="0"/>
            <a:t>…</a:t>
          </a:r>
          <a:endParaRPr lang="zh-CN" altLang="en-US" dirty="0"/>
        </a:p>
      </dgm:t>
    </dgm:pt>
    <dgm:pt modelId="{DA34B9EF-4100-C24B-B701-3BEEEE61BA73}" type="parTrans" cxnId="{0AE3CD10-3FD4-8846-A241-8AD7AA9F5FD7}">
      <dgm:prSet/>
      <dgm:spPr/>
      <dgm:t>
        <a:bodyPr/>
        <a:lstStyle/>
        <a:p>
          <a:endParaRPr lang="zh-CN" altLang="en-US"/>
        </a:p>
      </dgm:t>
    </dgm:pt>
    <dgm:pt modelId="{B8A1E31A-E75F-1A41-9D05-0C3811CD9E3F}" type="sibTrans" cxnId="{0AE3CD10-3FD4-8846-A241-8AD7AA9F5FD7}">
      <dgm:prSet/>
      <dgm:spPr/>
      <dgm:t>
        <a:bodyPr/>
        <a:lstStyle/>
        <a:p>
          <a:endParaRPr lang="zh-CN" altLang="en-US"/>
        </a:p>
      </dgm:t>
    </dgm:pt>
    <dgm:pt modelId="{D070D9FA-F017-994D-AB1C-24FE2DA2FA5D}" type="pres">
      <dgm:prSet presAssocID="{4C0D90F9-6D77-B342-B223-6942D783EE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DBF0FC-3FC8-684A-AB2C-B320CEFA2E32}" type="pres">
      <dgm:prSet presAssocID="{F405B3AA-100D-8149-9180-26362724AE2A}" presName="root1" presStyleCnt="0"/>
      <dgm:spPr/>
    </dgm:pt>
    <dgm:pt modelId="{547B1A10-E981-7448-9712-6B99EB2560B5}" type="pres">
      <dgm:prSet presAssocID="{F405B3AA-100D-8149-9180-26362724AE2A}" presName="LevelOneTextNode" presStyleLbl="node0" presStyleIdx="0" presStyleCnt="1">
        <dgm:presLayoutVars>
          <dgm:chPref val="3"/>
        </dgm:presLayoutVars>
      </dgm:prSet>
      <dgm:spPr/>
    </dgm:pt>
    <dgm:pt modelId="{E22010C7-C134-3B4E-B607-861DCE817A42}" type="pres">
      <dgm:prSet presAssocID="{F405B3AA-100D-8149-9180-26362724AE2A}" presName="level2hierChild" presStyleCnt="0"/>
      <dgm:spPr/>
    </dgm:pt>
    <dgm:pt modelId="{7773B7F4-7EE0-0E4C-9418-A1F774CCA3D3}" type="pres">
      <dgm:prSet presAssocID="{3CE54AEF-9DD8-E347-8D28-E8020F4AE9D3}" presName="conn2-1" presStyleLbl="parChTrans1D2" presStyleIdx="0" presStyleCnt="3"/>
      <dgm:spPr/>
    </dgm:pt>
    <dgm:pt modelId="{1D8F51D8-6607-C14D-ACEA-602EFC125DCA}" type="pres">
      <dgm:prSet presAssocID="{3CE54AEF-9DD8-E347-8D28-E8020F4AE9D3}" presName="connTx" presStyleLbl="parChTrans1D2" presStyleIdx="0" presStyleCnt="3"/>
      <dgm:spPr/>
    </dgm:pt>
    <dgm:pt modelId="{80A35D0B-8510-7E4E-A067-9EC010F8F8B5}" type="pres">
      <dgm:prSet presAssocID="{8FEA0679-4EBC-4547-B71C-C5206DC05528}" presName="root2" presStyleCnt="0"/>
      <dgm:spPr/>
    </dgm:pt>
    <dgm:pt modelId="{EA3DC60E-D9F1-7A4D-88A4-F76FEB2A36E8}" type="pres">
      <dgm:prSet presAssocID="{8FEA0679-4EBC-4547-B71C-C5206DC05528}" presName="LevelTwoTextNode" presStyleLbl="node2" presStyleIdx="0" presStyleCnt="3">
        <dgm:presLayoutVars>
          <dgm:chPref val="3"/>
        </dgm:presLayoutVars>
      </dgm:prSet>
      <dgm:spPr/>
    </dgm:pt>
    <dgm:pt modelId="{8A6D2590-5560-D44D-83A6-EE190F6F3F89}" type="pres">
      <dgm:prSet presAssocID="{8FEA0679-4EBC-4547-B71C-C5206DC05528}" presName="level3hierChild" presStyleCnt="0"/>
      <dgm:spPr/>
    </dgm:pt>
    <dgm:pt modelId="{090A9342-D438-6046-97E9-086C074ED26A}" type="pres">
      <dgm:prSet presAssocID="{A62E1B7E-42FB-6341-ADE4-E78AAD5A7560}" presName="conn2-1" presStyleLbl="parChTrans1D3" presStyleIdx="0" presStyleCnt="3"/>
      <dgm:spPr/>
    </dgm:pt>
    <dgm:pt modelId="{941F1250-5740-6B48-8D41-A57DFC6D249B}" type="pres">
      <dgm:prSet presAssocID="{A62E1B7E-42FB-6341-ADE4-E78AAD5A7560}" presName="connTx" presStyleLbl="parChTrans1D3" presStyleIdx="0" presStyleCnt="3"/>
      <dgm:spPr/>
    </dgm:pt>
    <dgm:pt modelId="{D5F08CD2-641A-9E42-B058-A8674890B380}" type="pres">
      <dgm:prSet presAssocID="{751CAAEB-9C92-0D49-AEBF-1939EA16D133}" presName="root2" presStyleCnt="0"/>
      <dgm:spPr/>
    </dgm:pt>
    <dgm:pt modelId="{3064B349-E689-2940-9D83-9A663FB58CC3}" type="pres">
      <dgm:prSet presAssocID="{751CAAEB-9C92-0D49-AEBF-1939EA16D133}" presName="LevelTwoTextNode" presStyleLbl="node3" presStyleIdx="0" presStyleCnt="3">
        <dgm:presLayoutVars>
          <dgm:chPref val="3"/>
        </dgm:presLayoutVars>
      </dgm:prSet>
      <dgm:spPr/>
    </dgm:pt>
    <dgm:pt modelId="{602B1EA0-E957-454E-81CB-D2AF5D84978B}" type="pres">
      <dgm:prSet presAssocID="{751CAAEB-9C92-0D49-AEBF-1939EA16D133}" presName="level3hierChild" presStyleCnt="0"/>
      <dgm:spPr/>
    </dgm:pt>
    <dgm:pt modelId="{57B867BC-65FE-A342-A0C3-A480C13B1B9B}" type="pres">
      <dgm:prSet presAssocID="{953AFB0A-82FB-CC4A-8A0E-6FE28451CAB7}" presName="conn2-1" presStyleLbl="parChTrans1D4" presStyleIdx="0" presStyleCnt="15"/>
      <dgm:spPr/>
    </dgm:pt>
    <dgm:pt modelId="{2529D1C2-3171-FE4B-AA8F-FB5F23176C78}" type="pres">
      <dgm:prSet presAssocID="{953AFB0A-82FB-CC4A-8A0E-6FE28451CAB7}" presName="connTx" presStyleLbl="parChTrans1D4" presStyleIdx="0" presStyleCnt="15"/>
      <dgm:spPr/>
    </dgm:pt>
    <dgm:pt modelId="{25F3BE57-BD0C-CA4A-AF1F-6E86BBCC6BB9}" type="pres">
      <dgm:prSet presAssocID="{F567AE5C-5C05-F142-853A-B5F5BF8D0372}" presName="root2" presStyleCnt="0"/>
      <dgm:spPr/>
    </dgm:pt>
    <dgm:pt modelId="{8CA2D6F5-0ED6-4046-AD24-38F00957BDE0}" type="pres">
      <dgm:prSet presAssocID="{F567AE5C-5C05-F142-853A-B5F5BF8D0372}" presName="LevelTwoTextNode" presStyleLbl="node4" presStyleIdx="0" presStyleCnt="15">
        <dgm:presLayoutVars>
          <dgm:chPref val="3"/>
        </dgm:presLayoutVars>
      </dgm:prSet>
      <dgm:spPr/>
    </dgm:pt>
    <dgm:pt modelId="{28EF122F-EAF1-A543-ABBB-48611A204B20}" type="pres">
      <dgm:prSet presAssocID="{F567AE5C-5C05-F142-853A-B5F5BF8D0372}" presName="level3hierChild" presStyleCnt="0"/>
      <dgm:spPr/>
    </dgm:pt>
    <dgm:pt modelId="{6D57B076-B1DB-7144-879F-6C65873796C7}" type="pres">
      <dgm:prSet presAssocID="{FD9C25AD-ABB5-5B4C-BCAE-95BF5CB3A07E}" presName="conn2-1" presStyleLbl="parChTrans1D4" presStyleIdx="1" presStyleCnt="15"/>
      <dgm:spPr/>
    </dgm:pt>
    <dgm:pt modelId="{08D8AE04-ED92-0D49-B150-FE5394D944C1}" type="pres">
      <dgm:prSet presAssocID="{FD9C25AD-ABB5-5B4C-BCAE-95BF5CB3A07E}" presName="connTx" presStyleLbl="parChTrans1D4" presStyleIdx="1" presStyleCnt="15"/>
      <dgm:spPr/>
    </dgm:pt>
    <dgm:pt modelId="{FBEF66B0-1BBE-8942-B405-EE60515BD477}" type="pres">
      <dgm:prSet presAssocID="{CA2D8C64-177D-CD4F-BCC2-74ABA602286A}" presName="root2" presStyleCnt="0"/>
      <dgm:spPr/>
    </dgm:pt>
    <dgm:pt modelId="{D396FAC5-A1B6-5844-8E9C-A0183091FC02}" type="pres">
      <dgm:prSet presAssocID="{CA2D8C64-177D-CD4F-BCC2-74ABA602286A}" presName="LevelTwoTextNode" presStyleLbl="node4" presStyleIdx="1" presStyleCnt="15">
        <dgm:presLayoutVars>
          <dgm:chPref val="3"/>
        </dgm:presLayoutVars>
      </dgm:prSet>
      <dgm:spPr/>
    </dgm:pt>
    <dgm:pt modelId="{55DB7182-2A59-994F-944B-63D1DD08D033}" type="pres">
      <dgm:prSet presAssocID="{CA2D8C64-177D-CD4F-BCC2-74ABA602286A}" presName="level3hierChild" presStyleCnt="0"/>
      <dgm:spPr/>
    </dgm:pt>
    <dgm:pt modelId="{5AB72993-F87E-F34C-9A0A-B56A5F96596E}" type="pres">
      <dgm:prSet presAssocID="{32BA4729-47EA-684F-BF18-E28A419FD68E}" presName="conn2-1" presStyleLbl="parChTrans1D4" presStyleIdx="2" presStyleCnt="15"/>
      <dgm:spPr/>
    </dgm:pt>
    <dgm:pt modelId="{26FE9C39-410A-4E44-BF42-3C05F4C63E05}" type="pres">
      <dgm:prSet presAssocID="{32BA4729-47EA-684F-BF18-E28A419FD68E}" presName="connTx" presStyleLbl="parChTrans1D4" presStyleIdx="2" presStyleCnt="15"/>
      <dgm:spPr/>
    </dgm:pt>
    <dgm:pt modelId="{1A8CD1C0-1531-DA40-845E-49400C3709E3}" type="pres">
      <dgm:prSet presAssocID="{74B7ECEB-0A88-4F4E-AB1C-CD092F7DB882}" presName="root2" presStyleCnt="0"/>
      <dgm:spPr/>
    </dgm:pt>
    <dgm:pt modelId="{14AEF209-56E7-C843-B1ED-6195DFD3A4A5}" type="pres">
      <dgm:prSet presAssocID="{74B7ECEB-0A88-4F4E-AB1C-CD092F7DB882}" presName="LevelTwoTextNode" presStyleLbl="node4" presStyleIdx="2" presStyleCnt="15" custLinFactNeighborX="-2139" custLinFactNeighborY="-367">
        <dgm:presLayoutVars>
          <dgm:chPref val="3"/>
        </dgm:presLayoutVars>
      </dgm:prSet>
      <dgm:spPr/>
    </dgm:pt>
    <dgm:pt modelId="{2B54A685-60BF-9449-B33B-417398E2A062}" type="pres">
      <dgm:prSet presAssocID="{74B7ECEB-0A88-4F4E-AB1C-CD092F7DB882}" presName="level3hierChild" presStyleCnt="0"/>
      <dgm:spPr/>
    </dgm:pt>
    <dgm:pt modelId="{D91271CA-3FE3-DC49-B5EC-A999D7490367}" type="pres">
      <dgm:prSet presAssocID="{4B218948-1322-DF4A-8081-48944FCD50D7}" presName="conn2-1" presStyleLbl="parChTrans1D2" presStyleIdx="1" presStyleCnt="3"/>
      <dgm:spPr/>
    </dgm:pt>
    <dgm:pt modelId="{39E6AAF9-CEE5-5047-9FA3-117EA66FA730}" type="pres">
      <dgm:prSet presAssocID="{4B218948-1322-DF4A-8081-48944FCD50D7}" presName="connTx" presStyleLbl="parChTrans1D2" presStyleIdx="1" presStyleCnt="3"/>
      <dgm:spPr/>
    </dgm:pt>
    <dgm:pt modelId="{71D65DFD-EE5B-0A40-ABC6-B2BA8D3D7A4E}" type="pres">
      <dgm:prSet presAssocID="{F07F36BC-E660-5C4F-ABB4-965E70FCEEA2}" presName="root2" presStyleCnt="0"/>
      <dgm:spPr/>
    </dgm:pt>
    <dgm:pt modelId="{B85B205F-8304-DC4C-8A50-A3F84BA52F44}" type="pres">
      <dgm:prSet presAssocID="{F07F36BC-E660-5C4F-ABB4-965E70FCEEA2}" presName="LevelTwoTextNode" presStyleLbl="node2" presStyleIdx="1" presStyleCnt="3">
        <dgm:presLayoutVars>
          <dgm:chPref val="3"/>
        </dgm:presLayoutVars>
      </dgm:prSet>
      <dgm:spPr/>
    </dgm:pt>
    <dgm:pt modelId="{EA06DB30-2C76-B645-AE55-98D6E1C514F7}" type="pres">
      <dgm:prSet presAssocID="{F07F36BC-E660-5C4F-ABB4-965E70FCEEA2}" presName="level3hierChild" presStyleCnt="0"/>
      <dgm:spPr/>
    </dgm:pt>
    <dgm:pt modelId="{72D31FF6-337A-9F47-A7C2-FC18DBE5D852}" type="pres">
      <dgm:prSet presAssocID="{EBF0E07F-9AD3-314F-ABDB-BEAA7CC7E813}" presName="conn2-1" presStyleLbl="parChTrans1D3" presStyleIdx="1" presStyleCnt="3"/>
      <dgm:spPr/>
    </dgm:pt>
    <dgm:pt modelId="{6BD77F55-D1D1-AB42-876C-53983BE1C852}" type="pres">
      <dgm:prSet presAssocID="{EBF0E07F-9AD3-314F-ABDB-BEAA7CC7E813}" presName="connTx" presStyleLbl="parChTrans1D3" presStyleIdx="1" presStyleCnt="3"/>
      <dgm:spPr/>
    </dgm:pt>
    <dgm:pt modelId="{C0CE6683-9AC8-4842-847D-2CF984DBA1C1}" type="pres">
      <dgm:prSet presAssocID="{76F758D8-06E8-C643-8F1B-8D64CE28CFA8}" presName="root2" presStyleCnt="0"/>
      <dgm:spPr/>
    </dgm:pt>
    <dgm:pt modelId="{F8AC1551-DC08-CA47-BB19-D84EC35F0400}" type="pres">
      <dgm:prSet presAssocID="{76F758D8-06E8-C643-8F1B-8D64CE28CFA8}" presName="LevelTwoTextNode" presStyleLbl="node3" presStyleIdx="1" presStyleCnt="3">
        <dgm:presLayoutVars>
          <dgm:chPref val="3"/>
        </dgm:presLayoutVars>
      </dgm:prSet>
      <dgm:spPr/>
    </dgm:pt>
    <dgm:pt modelId="{545C463C-7507-DA4D-BD59-CC96205BAD46}" type="pres">
      <dgm:prSet presAssocID="{76F758D8-06E8-C643-8F1B-8D64CE28CFA8}" presName="level3hierChild" presStyleCnt="0"/>
      <dgm:spPr/>
    </dgm:pt>
    <dgm:pt modelId="{B323FDE1-D731-DD46-A759-DA80EB7850A6}" type="pres">
      <dgm:prSet presAssocID="{7AD6CF23-25B0-A848-B058-107B89EFC5A4}" presName="conn2-1" presStyleLbl="parChTrans1D4" presStyleIdx="3" presStyleCnt="15"/>
      <dgm:spPr/>
    </dgm:pt>
    <dgm:pt modelId="{14B6C0FC-2EB8-F84B-A99F-F29265ABC9B1}" type="pres">
      <dgm:prSet presAssocID="{7AD6CF23-25B0-A848-B058-107B89EFC5A4}" presName="connTx" presStyleLbl="parChTrans1D4" presStyleIdx="3" presStyleCnt="15"/>
      <dgm:spPr/>
    </dgm:pt>
    <dgm:pt modelId="{58A9F4AB-41AA-FC4F-8971-E8BC17129139}" type="pres">
      <dgm:prSet presAssocID="{5CDACCAD-CA8F-744A-A23F-75D15BA7DA51}" presName="root2" presStyleCnt="0"/>
      <dgm:spPr/>
    </dgm:pt>
    <dgm:pt modelId="{F3130218-306C-FB44-8AF4-EF305056AD71}" type="pres">
      <dgm:prSet presAssocID="{5CDACCAD-CA8F-744A-A23F-75D15BA7DA51}" presName="LevelTwoTextNode" presStyleLbl="node4" presStyleIdx="3" presStyleCnt="15">
        <dgm:presLayoutVars>
          <dgm:chPref val="3"/>
        </dgm:presLayoutVars>
      </dgm:prSet>
      <dgm:spPr/>
    </dgm:pt>
    <dgm:pt modelId="{84599CC0-49CE-7E4C-B49A-27832FFB1A42}" type="pres">
      <dgm:prSet presAssocID="{5CDACCAD-CA8F-744A-A23F-75D15BA7DA51}" presName="level3hierChild" presStyleCnt="0"/>
      <dgm:spPr/>
    </dgm:pt>
    <dgm:pt modelId="{B4605E78-4628-AD4D-B276-DA1F4406D52E}" type="pres">
      <dgm:prSet presAssocID="{95535EF9-5AB0-1C47-A172-9448BCF143BB}" presName="conn2-1" presStyleLbl="parChTrans1D4" presStyleIdx="4" presStyleCnt="15"/>
      <dgm:spPr/>
    </dgm:pt>
    <dgm:pt modelId="{00E4BF4D-C0D6-654D-ADD9-83DA2DBAEB29}" type="pres">
      <dgm:prSet presAssocID="{95535EF9-5AB0-1C47-A172-9448BCF143BB}" presName="connTx" presStyleLbl="parChTrans1D4" presStyleIdx="4" presStyleCnt="15"/>
      <dgm:spPr/>
    </dgm:pt>
    <dgm:pt modelId="{464C89C5-F53F-C741-9F48-BBC1DE1C7956}" type="pres">
      <dgm:prSet presAssocID="{5F8C4055-EE06-FF43-B4A1-C0E65C29A9C2}" presName="root2" presStyleCnt="0"/>
      <dgm:spPr/>
    </dgm:pt>
    <dgm:pt modelId="{CE7687F0-B3CE-7049-B3B4-48522B31B80E}" type="pres">
      <dgm:prSet presAssocID="{5F8C4055-EE06-FF43-B4A1-C0E65C29A9C2}" presName="LevelTwoTextNode" presStyleLbl="node4" presStyleIdx="4" presStyleCnt="15">
        <dgm:presLayoutVars>
          <dgm:chPref val="3"/>
        </dgm:presLayoutVars>
      </dgm:prSet>
      <dgm:spPr/>
    </dgm:pt>
    <dgm:pt modelId="{255A1DC2-3DB9-214F-8419-6F51D1089FCE}" type="pres">
      <dgm:prSet presAssocID="{5F8C4055-EE06-FF43-B4A1-C0E65C29A9C2}" presName="level3hierChild" presStyleCnt="0"/>
      <dgm:spPr/>
    </dgm:pt>
    <dgm:pt modelId="{F5D7ACB8-5AD3-BD4F-A8F5-9CA7CBB673AB}" type="pres">
      <dgm:prSet presAssocID="{DA34B9EF-4100-C24B-B701-3BEEEE61BA73}" presName="conn2-1" presStyleLbl="parChTrans1D4" presStyleIdx="5" presStyleCnt="15"/>
      <dgm:spPr/>
    </dgm:pt>
    <dgm:pt modelId="{26E72605-C99D-D24F-8AF7-41A1729AD0DA}" type="pres">
      <dgm:prSet presAssocID="{DA34B9EF-4100-C24B-B701-3BEEEE61BA73}" presName="connTx" presStyleLbl="parChTrans1D4" presStyleIdx="5" presStyleCnt="15"/>
      <dgm:spPr/>
    </dgm:pt>
    <dgm:pt modelId="{8473431D-7C3F-8D46-B5D4-77B56726A978}" type="pres">
      <dgm:prSet presAssocID="{2C422FBC-85F8-A847-94C4-DB0BDDDF329C}" presName="root2" presStyleCnt="0"/>
      <dgm:spPr/>
    </dgm:pt>
    <dgm:pt modelId="{DCE9A58C-5DB9-5545-8485-36AC62B06613}" type="pres">
      <dgm:prSet presAssocID="{2C422FBC-85F8-A847-94C4-DB0BDDDF329C}" presName="LevelTwoTextNode" presStyleLbl="node4" presStyleIdx="5" presStyleCnt="15">
        <dgm:presLayoutVars>
          <dgm:chPref val="3"/>
        </dgm:presLayoutVars>
      </dgm:prSet>
      <dgm:spPr/>
    </dgm:pt>
    <dgm:pt modelId="{AE9E1666-F5F4-014A-ABC3-D543C9DEECA6}" type="pres">
      <dgm:prSet presAssocID="{2C422FBC-85F8-A847-94C4-DB0BDDDF329C}" presName="level3hierChild" presStyleCnt="0"/>
      <dgm:spPr/>
    </dgm:pt>
    <dgm:pt modelId="{1658D046-8788-FC4F-931A-587770582B95}" type="pres">
      <dgm:prSet presAssocID="{03F27003-BAE6-0445-BB91-7697567C1957}" presName="conn2-1" presStyleLbl="parChTrans1D2" presStyleIdx="2" presStyleCnt="3"/>
      <dgm:spPr/>
    </dgm:pt>
    <dgm:pt modelId="{7A6D8D1B-FDFA-344A-9141-317C58EC77FD}" type="pres">
      <dgm:prSet presAssocID="{03F27003-BAE6-0445-BB91-7697567C1957}" presName="connTx" presStyleLbl="parChTrans1D2" presStyleIdx="2" presStyleCnt="3"/>
      <dgm:spPr/>
    </dgm:pt>
    <dgm:pt modelId="{6FE8FA51-FC6D-B140-A775-61D4FC6BE57E}" type="pres">
      <dgm:prSet presAssocID="{B3C4F2D3-55BA-B144-8C0B-3F3FD80A2430}" presName="root2" presStyleCnt="0"/>
      <dgm:spPr/>
    </dgm:pt>
    <dgm:pt modelId="{F0570D19-B061-E449-8497-987E0A3D768A}" type="pres">
      <dgm:prSet presAssocID="{B3C4F2D3-55BA-B144-8C0B-3F3FD80A2430}" presName="LevelTwoTextNode" presStyleLbl="node2" presStyleIdx="2" presStyleCnt="3">
        <dgm:presLayoutVars>
          <dgm:chPref val="3"/>
        </dgm:presLayoutVars>
      </dgm:prSet>
      <dgm:spPr/>
    </dgm:pt>
    <dgm:pt modelId="{2F81E786-F569-6545-829C-BA328CDEDCC7}" type="pres">
      <dgm:prSet presAssocID="{B3C4F2D3-55BA-B144-8C0B-3F3FD80A2430}" presName="level3hierChild" presStyleCnt="0"/>
      <dgm:spPr/>
    </dgm:pt>
    <dgm:pt modelId="{EEE3554B-CAF1-DE45-8652-7100C0E7769C}" type="pres">
      <dgm:prSet presAssocID="{5B7535C4-C570-1F44-848B-8EB9293DE458}" presName="conn2-1" presStyleLbl="parChTrans1D3" presStyleIdx="2" presStyleCnt="3"/>
      <dgm:spPr/>
    </dgm:pt>
    <dgm:pt modelId="{AC4F08AB-CFC7-DD41-B5DA-7CFA4EEC6717}" type="pres">
      <dgm:prSet presAssocID="{5B7535C4-C570-1F44-848B-8EB9293DE458}" presName="connTx" presStyleLbl="parChTrans1D3" presStyleIdx="2" presStyleCnt="3"/>
      <dgm:spPr/>
    </dgm:pt>
    <dgm:pt modelId="{592203E2-4573-1E40-A667-702DE01EA79D}" type="pres">
      <dgm:prSet presAssocID="{73D2D301-0D9B-FB4E-911F-CBDF42CDA9C6}" presName="root2" presStyleCnt="0"/>
      <dgm:spPr/>
    </dgm:pt>
    <dgm:pt modelId="{C85F9495-69E6-FA43-8837-7D0F3CCCCF51}" type="pres">
      <dgm:prSet presAssocID="{73D2D301-0D9B-FB4E-911F-CBDF42CDA9C6}" presName="LevelTwoTextNode" presStyleLbl="node3" presStyleIdx="2" presStyleCnt="3">
        <dgm:presLayoutVars>
          <dgm:chPref val="3"/>
        </dgm:presLayoutVars>
      </dgm:prSet>
      <dgm:spPr/>
    </dgm:pt>
    <dgm:pt modelId="{81D3EA2A-F73C-1C4B-8B5E-6678A1FB8D28}" type="pres">
      <dgm:prSet presAssocID="{73D2D301-0D9B-FB4E-911F-CBDF42CDA9C6}" presName="level3hierChild" presStyleCnt="0"/>
      <dgm:spPr/>
    </dgm:pt>
    <dgm:pt modelId="{84D99DDE-4C8D-5A44-8DB5-0BDE5D861260}" type="pres">
      <dgm:prSet presAssocID="{3E86DE4C-686B-A940-8923-FCD138DF1E31}" presName="conn2-1" presStyleLbl="parChTrans1D4" presStyleIdx="6" presStyleCnt="15"/>
      <dgm:spPr/>
    </dgm:pt>
    <dgm:pt modelId="{20B08214-265E-E14B-A070-741AEE673D86}" type="pres">
      <dgm:prSet presAssocID="{3E86DE4C-686B-A940-8923-FCD138DF1E31}" presName="connTx" presStyleLbl="parChTrans1D4" presStyleIdx="6" presStyleCnt="15"/>
      <dgm:spPr/>
    </dgm:pt>
    <dgm:pt modelId="{3F996938-8882-2F49-86C4-92FF57456973}" type="pres">
      <dgm:prSet presAssocID="{D2CEE4F1-7088-BE49-92A0-1D516AC6BE8B}" presName="root2" presStyleCnt="0"/>
      <dgm:spPr/>
    </dgm:pt>
    <dgm:pt modelId="{A708AFAB-DF5A-724D-A23C-E5D0D00EED46}" type="pres">
      <dgm:prSet presAssocID="{D2CEE4F1-7088-BE49-92A0-1D516AC6BE8B}" presName="LevelTwoTextNode" presStyleLbl="node4" presStyleIdx="6" presStyleCnt="15">
        <dgm:presLayoutVars>
          <dgm:chPref val="3"/>
        </dgm:presLayoutVars>
      </dgm:prSet>
      <dgm:spPr/>
    </dgm:pt>
    <dgm:pt modelId="{12C211EC-74F5-EA41-986A-6188259A79FD}" type="pres">
      <dgm:prSet presAssocID="{D2CEE4F1-7088-BE49-92A0-1D516AC6BE8B}" presName="level3hierChild" presStyleCnt="0"/>
      <dgm:spPr/>
    </dgm:pt>
    <dgm:pt modelId="{36575B0E-8C22-6A4C-B8A3-B2AF032DADF4}" type="pres">
      <dgm:prSet presAssocID="{3B97E3BD-5B79-EC4F-A6DD-EDA1A988CBAF}" presName="conn2-1" presStyleLbl="parChTrans1D4" presStyleIdx="7" presStyleCnt="15"/>
      <dgm:spPr/>
    </dgm:pt>
    <dgm:pt modelId="{89D00026-E291-074A-9E03-A44CE9E1BDC0}" type="pres">
      <dgm:prSet presAssocID="{3B97E3BD-5B79-EC4F-A6DD-EDA1A988CBAF}" presName="connTx" presStyleLbl="parChTrans1D4" presStyleIdx="7" presStyleCnt="15"/>
      <dgm:spPr/>
    </dgm:pt>
    <dgm:pt modelId="{C1ECA24C-476A-1146-B4A0-1FCDAABF18BF}" type="pres">
      <dgm:prSet presAssocID="{FB685D7F-C951-7A4A-9080-49D8697A03A3}" presName="root2" presStyleCnt="0"/>
      <dgm:spPr/>
    </dgm:pt>
    <dgm:pt modelId="{B1D91273-FB85-AA4D-AC32-7EC6DB1FD2A4}" type="pres">
      <dgm:prSet presAssocID="{FB685D7F-C951-7A4A-9080-49D8697A03A3}" presName="LevelTwoTextNode" presStyleLbl="node4" presStyleIdx="7" presStyleCnt="15">
        <dgm:presLayoutVars>
          <dgm:chPref val="3"/>
        </dgm:presLayoutVars>
      </dgm:prSet>
      <dgm:spPr/>
    </dgm:pt>
    <dgm:pt modelId="{FE4A11ED-7A39-9A4F-AE67-3F8B8E5E6011}" type="pres">
      <dgm:prSet presAssocID="{FB685D7F-C951-7A4A-9080-49D8697A03A3}" presName="level3hierChild" presStyleCnt="0"/>
      <dgm:spPr/>
    </dgm:pt>
    <dgm:pt modelId="{91D3D2A7-F1E8-1249-A938-682AED783863}" type="pres">
      <dgm:prSet presAssocID="{13B96A7B-CE20-AF4B-AA9E-3C2B4133AEF5}" presName="conn2-1" presStyleLbl="parChTrans1D4" presStyleIdx="8" presStyleCnt="15"/>
      <dgm:spPr/>
    </dgm:pt>
    <dgm:pt modelId="{8E899B27-F223-BB40-A265-394D78A65703}" type="pres">
      <dgm:prSet presAssocID="{13B96A7B-CE20-AF4B-AA9E-3C2B4133AEF5}" presName="connTx" presStyleLbl="parChTrans1D4" presStyleIdx="8" presStyleCnt="15"/>
      <dgm:spPr/>
    </dgm:pt>
    <dgm:pt modelId="{B9F8DAD7-894A-6247-BED9-954FEB9E8311}" type="pres">
      <dgm:prSet presAssocID="{C2406BD0-BBEE-394A-9A07-2F23DE623CD1}" presName="root2" presStyleCnt="0"/>
      <dgm:spPr/>
    </dgm:pt>
    <dgm:pt modelId="{12B378A0-EDD0-C341-933A-5500678CD383}" type="pres">
      <dgm:prSet presAssocID="{C2406BD0-BBEE-394A-9A07-2F23DE623CD1}" presName="LevelTwoTextNode" presStyleLbl="node4" presStyleIdx="8" presStyleCnt="15">
        <dgm:presLayoutVars>
          <dgm:chPref val="3"/>
        </dgm:presLayoutVars>
      </dgm:prSet>
      <dgm:spPr/>
    </dgm:pt>
    <dgm:pt modelId="{55DE670B-4DA0-2E45-B7EE-9394A4D09FA7}" type="pres">
      <dgm:prSet presAssocID="{C2406BD0-BBEE-394A-9A07-2F23DE623CD1}" presName="level3hierChild" presStyleCnt="0"/>
      <dgm:spPr/>
    </dgm:pt>
    <dgm:pt modelId="{EC1652E7-C820-C04E-AC0C-FA06D89834D5}" type="pres">
      <dgm:prSet presAssocID="{D0BB85CB-A2FA-3845-8F11-AEC5B9E046ED}" presName="conn2-1" presStyleLbl="parChTrans1D4" presStyleIdx="9" presStyleCnt="15"/>
      <dgm:spPr/>
    </dgm:pt>
    <dgm:pt modelId="{C59386D3-83EC-A940-9DA6-20CCA0AE984C}" type="pres">
      <dgm:prSet presAssocID="{D0BB85CB-A2FA-3845-8F11-AEC5B9E046ED}" presName="connTx" presStyleLbl="parChTrans1D4" presStyleIdx="9" presStyleCnt="15"/>
      <dgm:spPr/>
    </dgm:pt>
    <dgm:pt modelId="{231975A5-E814-1441-B167-71EE159BD6A0}" type="pres">
      <dgm:prSet presAssocID="{1D9700C9-EC8A-C149-B922-F66C793AE103}" presName="root2" presStyleCnt="0"/>
      <dgm:spPr/>
    </dgm:pt>
    <dgm:pt modelId="{9CC15592-5FD0-C140-B057-06360F3F39B2}" type="pres">
      <dgm:prSet presAssocID="{1D9700C9-EC8A-C149-B922-F66C793AE103}" presName="LevelTwoTextNode" presStyleLbl="node4" presStyleIdx="9" presStyleCnt="15">
        <dgm:presLayoutVars>
          <dgm:chPref val="3"/>
        </dgm:presLayoutVars>
      </dgm:prSet>
      <dgm:spPr/>
    </dgm:pt>
    <dgm:pt modelId="{2B681DF5-1F55-C544-B532-73159D5C2EDF}" type="pres">
      <dgm:prSet presAssocID="{1D9700C9-EC8A-C149-B922-F66C793AE103}" presName="level3hierChild" presStyleCnt="0"/>
      <dgm:spPr/>
    </dgm:pt>
    <dgm:pt modelId="{1D04FDD8-7377-8F49-9A19-FA6875F580B6}" type="pres">
      <dgm:prSet presAssocID="{A718797A-A0D6-6741-861B-B3DE9A7CB6E9}" presName="conn2-1" presStyleLbl="parChTrans1D4" presStyleIdx="10" presStyleCnt="15"/>
      <dgm:spPr/>
    </dgm:pt>
    <dgm:pt modelId="{3758BABD-FD00-784D-A5CD-959CD8F50F82}" type="pres">
      <dgm:prSet presAssocID="{A718797A-A0D6-6741-861B-B3DE9A7CB6E9}" presName="connTx" presStyleLbl="parChTrans1D4" presStyleIdx="10" presStyleCnt="15"/>
      <dgm:spPr/>
    </dgm:pt>
    <dgm:pt modelId="{5279A8E5-B822-3049-807A-AC590E36F982}" type="pres">
      <dgm:prSet presAssocID="{10B4087C-05FF-AD4B-B6C8-B94D6A7E3CC6}" presName="root2" presStyleCnt="0"/>
      <dgm:spPr/>
    </dgm:pt>
    <dgm:pt modelId="{BD456626-F6CF-7A4C-AF4D-C697718B54EB}" type="pres">
      <dgm:prSet presAssocID="{10B4087C-05FF-AD4B-B6C8-B94D6A7E3CC6}" presName="LevelTwoTextNode" presStyleLbl="node4" presStyleIdx="10" presStyleCnt="15">
        <dgm:presLayoutVars>
          <dgm:chPref val="3"/>
        </dgm:presLayoutVars>
      </dgm:prSet>
      <dgm:spPr/>
    </dgm:pt>
    <dgm:pt modelId="{A7876B01-03FE-4843-910F-3F2737ED6FF1}" type="pres">
      <dgm:prSet presAssocID="{10B4087C-05FF-AD4B-B6C8-B94D6A7E3CC6}" presName="level3hierChild" presStyleCnt="0"/>
      <dgm:spPr/>
    </dgm:pt>
    <dgm:pt modelId="{C5CEF5F0-F8FE-E54F-B6EB-621F96F46F59}" type="pres">
      <dgm:prSet presAssocID="{2111A3D6-97E2-9C43-8395-73613DA3F1BD}" presName="conn2-1" presStyleLbl="parChTrans1D4" presStyleIdx="11" presStyleCnt="15"/>
      <dgm:spPr/>
    </dgm:pt>
    <dgm:pt modelId="{7EB45679-01A5-4C4C-9BDC-C84773DBC8EC}" type="pres">
      <dgm:prSet presAssocID="{2111A3D6-97E2-9C43-8395-73613DA3F1BD}" presName="connTx" presStyleLbl="parChTrans1D4" presStyleIdx="11" presStyleCnt="15"/>
      <dgm:spPr/>
    </dgm:pt>
    <dgm:pt modelId="{40038293-FFD7-954D-9C1C-C6A67D6FF42A}" type="pres">
      <dgm:prSet presAssocID="{E9B4A3BD-C38F-F64D-B538-02D756AEAF8B}" presName="root2" presStyleCnt="0"/>
      <dgm:spPr/>
    </dgm:pt>
    <dgm:pt modelId="{2F1A0982-3055-3744-A224-0AB65E575D3D}" type="pres">
      <dgm:prSet presAssocID="{E9B4A3BD-C38F-F64D-B538-02D756AEAF8B}" presName="LevelTwoTextNode" presStyleLbl="node4" presStyleIdx="11" presStyleCnt="15">
        <dgm:presLayoutVars>
          <dgm:chPref val="3"/>
        </dgm:presLayoutVars>
      </dgm:prSet>
      <dgm:spPr/>
    </dgm:pt>
    <dgm:pt modelId="{6EC1B5C6-BA3B-2B45-A04E-DF8AEE72F7CB}" type="pres">
      <dgm:prSet presAssocID="{E9B4A3BD-C38F-F64D-B538-02D756AEAF8B}" presName="level3hierChild" presStyleCnt="0"/>
      <dgm:spPr/>
    </dgm:pt>
    <dgm:pt modelId="{C80CD2A1-FFED-4B4B-AB0F-65CB1C7DA5A1}" type="pres">
      <dgm:prSet presAssocID="{D6D78040-6ADB-D043-9701-303775BA3DE7}" presName="conn2-1" presStyleLbl="parChTrans1D4" presStyleIdx="12" presStyleCnt="15"/>
      <dgm:spPr/>
    </dgm:pt>
    <dgm:pt modelId="{D5757B5D-5E66-CE44-8C21-141515995A18}" type="pres">
      <dgm:prSet presAssocID="{D6D78040-6ADB-D043-9701-303775BA3DE7}" presName="connTx" presStyleLbl="parChTrans1D4" presStyleIdx="12" presStyleCnt="15"/>
      <dgm:spPr/>
    </dgm:pt>
    <dgm:pt modelId="{78C33019-4907-B04A-8C8D-4365F3F5169E}" type="pres">
      <dgm:prSet presAssocID="{C2D27099-D0B5-344B-96B9-7B00C662EC7E}" presName="root2" presStyleCnt="0"/>
      <dgm:spPr/>
    </dgm:pt>
    <dgm:pt modelId="{566BAE00-0A3A-5843-97A4-24CEDAB7259D}" type="pres">
      <dgm:prSet presAssocID="{C2D27099-D0B5-344B-96B9-7B00C662EC7E}" presName="LevelTwoTextNode" presStyleLbl="node4" presStyleIdx="12" presStyleCnt="15">
        <dgm:presLayoutVars>
          <dgm:chPref val="3"/>
        </dgm:presLayoutVars>
      </dgm:prSet>
      <dgm:spPr/>
    </dgm:pt>
    <dgm:pt modelId="{EC3DB21B-4F2D-B143-A595-7C68EFC15B86}" type="pres">
      <dgm:prSet presAssocID="{C2D27099-D0B5-344B-96B9-7B00C662EC7E}" presName="level3hierChild" presStyleCnt="0"/>
      <dgm:spPr/>
    </dgm:pt>
    <dgm:pt modelId="{BFD20562-886C-A845-A27A-D5D7CF1CDF2B}" type="pres">
      <dgm:prSet presAssocID="{ED9C8791-1060-BA42-AFD0-81344E2B6241}" presName="conn2-1" presStyleLbl="parChTrans1D4" presStyleIdx="13" presStyleCnt="15"/>
      <dgm:spPr/>
    </dgm:pt>
    <dgm:pt modelId="{7AA41144-68EE-6047-9BD4-ADD929B8B43D}" type="pres">
      <dgm:prSet presAssocID="{ED9C8791-1060-BA42-AFD0-81344E2B6241}" presName="connTx" presStyleLbl="parChTrans1D4" presStyleIdx="13" presStyleCnt="15"/>
      <dgm:spPr/>
    </dgm:pt>
    <dgm:pt modelId="{DA03E4DF-132A-3949-80B1-5AFAD7DCFDF7}" type="pres">
      <dgm:prSet presAssocID="{E1986471-BD92-B54B-9294-13DA16900F37}" presName="root2" presStyleCnt="0"/>
      <dgm:spPr/>
    </dgm:pt>
    <dgm:pt modelId="{2A542BA4-C7B3-D243-A226-93A32E301306}" type="pres">
      <dgm:prSet presAssocID="{E1986471-BD92-B54B-9294-13DA16900F37}" presName="LevelTwoTextNode" presStyleLbl="node4" presStyleIdx="13" presStyleCnt="15">
        <dgm:presLayoutVars>
          <dgm:chPref val="3"/>
        </dgm:presLayoutVars>
      </dgm:prSet>
      <dgm:spPr/>
    </dgm:pt>
    <dgm:pt modelId="{25AEB53C-ECEE-2743-817B-7CA5A437BA74}" type="pres">
      <dgm:prSet presAssocID="{E1986471-BD92-B54B-9294-13DA16900F37}" presName="level3hierChild" presStyleCnt="0"/>
      <dgm:spPr/>
    </dgm:pt>
    <dgm:pt modelId="{27518D43-90E3-BB4B-B1AB-833C9D4A2BCB}" type="pres">
      <dgm:prSet presAssocID="{444B3223-18A9-7D43-B583-37F4949CA72E}" presName="conn2-1" presStyleLbl="parChTrans1D4" presStyleIdx="14" presStyleCnt="15"/>
      <dgm:spPr/>
    </dgm:pt>
    <dgm:pt modelId="{5F06662C-A980-F840-9746-1C7E2B3A973A}" type="pres">
      <dgm:prSet presAssocID="{444B3223-18A9-7D43-B583-37F4949CA72E}" presName="connTx" presStyleLbl="parChTrans1D4" presStyleIdx="14" presStyleCnt="15"/>
      <dgm:spPr/>
    </dgm:pt>
    <dgm:pt modelId="{F9C61D9F-BF9A-3841-8EAD-B73C36CDA636}" type="pres">
      <dgm:prSet presAssocID="{FCA49F39-B8FE-174D-BB51-0C90C886E197}" presName="root2" presStyleCnt="0"/>
      <dgm:spPr/>
    </dgm:pt>
    <dgm:pt modelId="{B47AAE77-CC36-5A4D-A16C-813906B2E1B9}" type="pres">
      <dgm:prSet presAssocID="{FCA49F39-B8FE-174D-BB51-0C90C886E197}" presName="LevelTwoTextNode" presStyleLbl="node4" presStyleIdx="14" presStyleCnt="15">
        <dgm:presLayoutVars>
          <dgm:chPref val="3"/>
        </dgm:presLayoutVars>
      </dgm:prSet>
      <dgm:spPr/>
    </dgm:pt>
    <dgm:pt modelId="{DFD20A92-F5C2-614D-ABF5-483836F851A3}" type="pres">
      <dgm:prSet presAssocID="{FCA49F39-B8FE-174D-BB51-0C90C886E197}" presName="level3hierChild" presStyleCnt="0"/>
      <dgm:spPr/>
    </dgm:pt>
  </dgm:ptLst>
  <dgm:cxnLst>
    <dgm:cxn modelId="{30028601-660A-0940-92DE-FB6577B92D74}" type="presOf" srcId="{7AD6CF23-25B0-A848-B058-107B89EFC5A4}" destId="{14B6C0FC-2EB8-F84B-A99F-F29265ABC9B1}" srcOrd="1" destOrd="0" presId="urn:microsoft.com/office/officeart/2005/8/layout/hierarchy2"/>
    <dgm:cxn modelId="{633AF506-F6CD-FB47-8227-17EF3EDD9F51}" type="presOf" srcId="{7AD6CF23-25B0-A848-B058-107B89EFC5A4}" destId="{B323FDE1-D731-DD46-A759-DA80EB7850A6}" srcOrd="0" destOrd="0" presId="urn:microsoft.com/office/officeart/2005/8/layout/hierarchy2"/>
    <dgm:cxn modelId="{0AE3CD10-3FD4-8846-A241-8AD7AA9F5FD7}" srcId="{5F8C4055-EE06-FF43-B4A1-C0E65C29A9C2}" destId="{2C422FBC-85F8-A847-94C4-DB0BDDDF329C}" srcOrd="0" destOrd="0" parTransId="{DA34B9EF-4100-C24B-B701-3BEEEE61BA73}" sibTransId="{B8A1E31A-E75F-1A41-9D05-0C3811CD9E3F}"/>
    <dgm:cxn modelId="{8E055114-CDAB-EF4F-85B5-58C1D4968944}" type="presOf" srcId="{4C0D90F9-6D77-B342-B223-6942D783EE3D}" destId="{D070D9FA-F017-994D-AB1C-24FE2DA2FA5D}" srcOrd="0" destOrd="0" presId="urn:microsoft.com/office/officeart/2005/8/layout/hierarchy2"/>
    <dgm:cxn modelId="{3B8E8115-1620-624A-AED8-D27117CCE83F}" type="presOf" srcId="{CA2D8C64-177D-CD4F-BCC2-74ABA602286A}" destId="{D396FAC5-A1B6-5844-8E9C-A0183091FC02}" srcOrd="0" destOrd="0" presId="urn:microsoft.com/office/officeart/2005/8/layout/hierarchy2"/>
    <dgm:cxn modelId="{192FF716-2DBE-5A43-B81E-F7475D762399}" srcId="{73D2D301-0D9B-FB4E-911F-CBDF42CDA9C6}" destId="{C2406BD0-BBEE-394A-9A07-2F23DE623CD1}" srcOrd="2" destOrd="0" parTransId="{13B96A7B-CE20-AF4B-AA9E-3C2B4133AEF5}" sibTransId="{81C3B23E-EC55-1C46-BFDE-8C79D803A968}"/>
    <dgm:cxn modelId="{0E682E19-896D-7F4C-92FB-6C07DC66E6D9}" type="presOf" srcId="{F07F36BC-E660-5C4F-ABB4-965E70FCEEA2}" destId="{B85B205F-8304-DC4C-8A50-A3F84BA52F44}" srcOrd="0" destOrd="0" presId="urn:microsoft.com/office/officeart/2005/8/layout/hierarchy2"/>
    <dgm:cxn modelId="{AF78FF1B-10F2-1B47-BFCC-9FEC8ADA7249}" type="presOf" srcId="{4B218948-1322-DF4A-8081-48944FCD50D7}" destId="{D91271CA-3FE3-DC49-B5EC-A999D7490367}" srcOrd="0" destOrd="0" presId="urn:microsoft.com/office/officeart/2005/8/layout/hierarchy2"/>
    <dgm:cxn modelId="{F95ACC1C-DDC5-0043-846E-8AEDE44F6F5D}" type="presOf" srcId="{03F27003-BAE6-0445-BB91-7697567C1957}" destId="{7A6D8D1B-FDFA-344A-9141-317C58EC77FD}" srcOrd="1" destOrd="0" presId="urn:microsoft.com/office/officeart/2005/8/layout/hierarchy2"/>
    <dgm:cxn modelId="{37306E29-68A3-0342-9CA3-678715776A62}" type="presOf" srcId="{FB685D7F-C951-7A4A-9080-49D8697A03A3}" destId="{B1D91273-FB85-AA4D-AC32-7EC6DB1FD2A4}" srcOrd="0" destOrd="0" presId="urn:microsoft.com/office/officeart/2005/8/layout/hierarchy2"/>
    <dgm:cxn modelId="{1DBC112A-BC06-B042-9703-D53A87F6ACC8}" type="presOf" srcId="{1D9700C9-EC8A-C149-B922-F66C793AE103}" destId="{9CC15592-5FD0-C140-B057-06360F3F39B2}" srcOrd="0" destOrd="0" presId="urn:microsoft.com/office/officeart/2005/8/layout/hierarchy2"/>
    <dgm:cxn modelId="{4EADBC2B-13B6-A447-B794-9CBC94C20AAC}" srcId="{F567AE5C-5C05-F142-853A-B5F5BF8D0372}" destId="{CA2D8C64-177D-CD4F-BCC2-74ABA602286A}" srcOrd="0" destOrd="0" parTransId="{FD9C25AD-ABB5-5B4C-BCAE-95BF5CB3A07E}" sibTransId="{FEB84BDA-8FD5-B84D-AB0F-8E6C6BF74928}"/>
    <dgm:cxn modelId="{DEC6A92D-881B-C341-AAD3-C859621719EB}" srcId="{76F758D8-06E8-C643-8F1B-8D64CE28CFA8}" destId="{5CDACCAD-CA8F-744A-A23F-75D15BA7DA51}" srcOrd="0" destOrd="0" parTransId="{7AD6CF23-25B0-A848-B058-107B89EFC5A4}" sibTransId="{7CFD6952-84D2-7E4C-8D8D-8A11D2B5DA37}"/>
    <dgm:cxn modelId="{1F52162F-FA71-854A-A691-C18A98F1D064}" type="presOf" srcId="{3CE54AEF-9DD8-E347-8D28-E8020F4AE9D3}" destId="{7773B7F4-7EE0-0E4C-9418-A1F774CCA3D3}" srcOrd="0" destOrd="0" presId="urn:microsoft.com/office/officeart/2005/8/layout/hierarchy2"/>
    <dgm:cxn modelId="{C0128130-ABD1-F447-ABE7-CD6479788D94}" type="presOf" srcId="{FD9C25AD-ABB5-5B4C-BCAE-95BF5CB3A07E}" destId="{6D57B076-B1DB-7144-879F-6C65873796C7}" srcOrd="0" destOrd="0" presId="urn:microsoft.com/office/officeart/2005/8/layout/hierarchy2"/>
    <dgm:cxn modelId="{EA1EFF33-79C8-534F-887C-27639F0D73CE}" srcId="{F405B3AA-100D-8149-9180-26362724AE2A}" destId="{B3C4F2D3-55BA-B144-8C0B-3F3FD80A2430}" srcOrd="2" destOrd="0" parTransId="{03F27003-BAE6-0445-BB91-7697567C1957}" sibTransId="{443E93F7-4BC7-0D40-BAB3-0C5CE0229A2A}"/>
    <dgm:cxn modelId="{83002336-16DD-5949-9C75-58A12E890D4F}" type="presOf" srcId="{A62E1B7E-42FB-6341-ADE4-E78AAD5A7560}" destId="{941F1250-5740-6B48-8D41-A57DFC6D249B}" srcOrd="1" destOrd="0" presId="urn:microsoft.com/office/officeart/2005/8/layout/hierarchy2"/>
    <dgm:cxn modelId="{4EB7AC37-64B8-2448-9CD7-A27A36750107}" type="presOf" srcId="{3B97E3BD-5B79-EC4F-A6DD-EDA1A988CBAF}" destId="{36575B0E-8C22-6A4C-B8A3-B2AF032DADF4}" srcOrd="0" destOrd="0" presId="urn:microsoft.com/office/officeart/2005/8/layout/hierarchy2"/>
    <dgm:cxn modelId="{D6F93D3A-3B0A-4A4F-A40F-1CE59D3D570F}" type="presOf" srcId="{FD9C25AD-ABB5-5B4C-BCAE-95BF5CB3A07E}" destId="{08D8AE04-ED92-0D49-B150-FE5394D944C1}" srcOrd="1" destOrd="0" presId="urn:microsoft.com/office/officeart/2005/8/layout/hierarchy2"/>
    <dgm:cxn modelId="{1E9E663A-7375-AC41-8627-E9CE511B30C7}" srcId="{B3C4F2D3-55BA-B144-8C0B-3F3FD80A2430}" destId="{73D2D301-0D9B-FB4E-911F-CBDF42CDA9C6}" srcOrd="0" destOrd="0" parTransId="{5B7535C4-C570-1F44-848B-8EB9293DE458}" sibTransId="{180FF9BC-6935-9F44-917B-48B722E6C1DD}"/>
    <dgm:cxn modelId="{3BF6D03C-29CD-1241-A2A9-B11ED7443E64}" type="presOf" srcId="{D6D78040-6ADB-D043-9701-303775BA3DE7}" destId="{D5757B5D-5E66-CE44-8C21-141515995A18}" srcOrd="1" destOrd="0" presId="urn:microsoft.com/office/officeart/2005/8/layout/hierarchy2"/>
    <dgm:cxn modelId="{3572F33C-E551-2347-8638-11DD2AF9A209}" type="presOf" srcId="{A718797A-A0D6-6741-861B-B3DE9A7CB6E9}" destId="{1D04FDD8-7377-8F49-9A19-FA6875F580B6}" srcOrd="0" destOrd="0" presId="urn:microsoft.com/office/officeart/2005/8/layout/hierarchy2"/>
    <dgm:cxn modelId="{094ED33D-44CA-8241-8834-91E2C4211EF8}" type="presOf" srcId="{A62E1B7E-42FB-6341-ADE4-E78AAD5A7560}" destId="{090A9342-D438-6046-97E9-086C074ED26A}" srcOrd="0" destOrd="0" presId="urn:microsoft.com/office/officeart/2005/8/layout/hierarchy2"/>
    <dgm:cxn modelId="{E39AEF3D-D464-E749-85FF-4C5108F79199}" srcId="{E9B4A3BD-C38F-F64D-B538-02D756AEAF8B}" destId="{C2D27099-D0B5-344B-96B9-7B00C662EC7E}" srcOrd="0" destOrd="0" parTransId="{D6D78040-6ADB-D043-9701-303775BA3DE7}" sibTransId="{5454E595-092D-194B-BA52-EDDD6613FD80}"/>
    <dgm:cxn modelId="{8D90DD3F-0BAD-B94C-814B-E1DC0CC733D7}" type="presOf" srcId="{444B3223-18A9-7D43-B583-37F4949CA72E}" destId="{27518D43-90E3-BB4B-B1AB-833C9D4A2BCB}" srcOrd="0" destOrd="0" presId="urn:microsoft.com/office/officeart/2005/8/layout/hierarchy2"/>
    <dgm:cxn modelId="{87C30C42-14EB-C74D-9EBC-825C875AA7A1}" type="presOf" srcId="{8FEA0679-4EBC-4547-B71C-C5206DC05528}" destId="{EA3DC60E-D9F1-7A4D-88A4-F76FEB2A36E8}" srcOrd="0" destOrd="0" presId="urn:microsoft.com/office/officeart/2005/8/layout/hierarchy2"/>
    <dgm:cxn modelId="{4757FD44-5FED-9C4C-9AEC-8D5210DD60B6}" type="presOf" srcId="{2111A3D6-97E2-9C43-8395-73613DA3F1BD}" destId="{C5CEF5F0-F8FE-E54F-B6EB-621F96F46F59}" srcOrd="0" destOrd="0" presId="urn:microsoft.com/office/officeart/2005/8/layout/hierarchy2"/>
    <dgm:cxn modelId="{AB07D64F-5B2A-8D43-A214-0CC732FF6044}" type="presOf" srcId="{5B7535C4-C570-1F44-848B-8EB9293DE458}" destId="{EEE3554B-CAF1-DE45-8652-7100C0E7769C}" srcOrd="0" destOrd="0" presId="urn:microsoft.com/office/officeart/2005/8/layout/hierarchy2"/>
    <dgm:cxn modelId="{B1DB6550-4BC6-B943-A59E-2AD00FD32DE9}" srcId="{73D2D301-0D9B-FB4E-911F-CBDF42CDA9C6}" destId="{FB685D7F-C951-7A4A-9080-49D8697A03A3}" srcOrd="1" destOrd="0" parTransId="{3B97E3BD-5B79-EC4F-A6DD-EDA1A988CBAF}" sibTransId="{08928E23-3EA7-5D44-94E3-43E6378A0D53}"/>
    <dgm:cxn modelId="{97D36F55-9ECF-B94A-A243-2B9E77CA8B2E}" srcId="{4C0D90F9-6D77-B342-B223-6942D783EE3D}" destId="{F405B3AA-100D-8149-9180-26362724AE2A}" srcOrd="0" destOrd="0" parTransId="{E7897BCC-8DD3-444B-BFF0-0AFE9A9C8C61}" sibTransId="{27B7D891-D6AD-484D-B177-CE0CF92AAE41}"/>
    <dgm:cxn modelId="{8D30E858-85C4-ED45-8ED9-B53780A77C00}" type="presOf" srcId="{F567AE5C-5C05-F142-853A-B5F5BF8D0372}" destId="{8CA2D6F5-0ED6-4046-AD24-38F00957BDE0}" srcOrd="0" destOrd="0" presId="urn:microsoft.com/office/officeart/2005/8/layout/hierarchy2"/>
    <dgm:cxn modelId="{B7127559-8F05-FB4F-8E76-9CDD94962373}" srcId="{5CDACCAD-CA8F-744A-A23F-75D15BA7DA51}" destId="{5F8C4055-EE06-FF43-B4A1-C0E65C29A9C2}" srcOrd="0" destOrd="0" parTransId="{95535EF9-5AB0-1C47-A172-9448BCF143BB}" sibTransId="{1340D47E-5AB1-8644-9955-3799FD543D30}"/>
    <dgm:cxn modelId="{6890855D-C05F-4C40-92EA-7DBFE10A5E29}" srcId="{F405B3AA-100D-8149-9180-26362724AE2A}" destId="{8FEA0679-4EBC-4547-B71C-C5206DC05528}" srcOrd="0" destOrd="0" parTransId="{3CE54AEF-9DD8-E347-8D28-E8020F4AE9D3}" sibTransId="{9AD628FB-C31C-3742-9524-8845BB7566CA}"/>
    <dgm:cxn modelId="{FBDEA65D-CD0D-5948-B37D-09D7B94835F0}" srcId="{C2406BD0-BBEE-394A-9A07-2F23DE623CD1}" destId="{E9B4A3BD-C38F-F64D-B538-02D756AEAF8B}" srcOrd="2" destOrd="0" parTransId="{2111A3D6-97E2-9C43-8395-73613DA3F1BD}" sibTransId="{13EE8AF0-251D-0449-AF53-521404418275}"/>
    <dgm:cxn modelId="{315E1B5E-E809-8041-A1C4-CA0589041422}" type="presOf" srcId="{95535EF9-5AB0-1C47-A172-9448BCF143BB}" destId="{B4605E78-4628-AD4D-B276-DA1F4406D52E}" srcOrd="0" destOrd="0" presId="urn:microsoft.com/office/officeart/2005/8/layout/hierarchy2"/>
    <dgm:cxn modelId="{35F73F5F-6A6B-D444-AF6E-A597F231F518}" type="presOf" srcId="{03F27003-BAE6-0445-BB91-7697567C1957}" destId="{1658D046-8788-FC4F-931A-587770582B95}" srcOrd="0" destOrd="0" presId="urn:microsoft.com/office/officeart/2005/8/layout/hierarchy2"/>
    <dgm:cxn modelId="{314C775F-7514-8244-8CCC-11CB37E9483A}" srcId="{73D2D301-0D9B-FB4E-911F-CBDF42CDA9C6}" destId="{D2CEE4F1-7088-BE49-92A0-1D516AC6BE8B}" srcOrd="0" destOrd="0" parTransId="{3E86DE4C-686B-A940-8923-FCD138DF1E31}" sibTransId="{65B8D08D-D445-B94E-BF5B-579C497DC9AD}"/>
    <dgm:cxn modelId="{A38D7B61-B033-7F40-B986-9705A7B5EED6}" type="presOf" srcId="{13B96A7B-CE20-AF4B-AA9E-3C2B4133AEF5}" destId="{8E899B27-F223-BB40-A265-394D78A65703}" srcOrd="1" destOrd="0" presId="urn:microsoft.com/office/officeart/2005/8/layout/hierarchy2"/>
    <dgm:cxn modelId="{CD285E63-3A29-414B-A76E-8589614934E2}" type="presOf" srcId="{32BA4729-47EA-684F-BF18-E28A419FD68E}" destId="{5AB72993-F87E-F34C-9A0A-B56A5F96596E}" srcOrd="0" destOrd="0" presId="urn:microsoft.com/office/officeart/2005/8/layout/hierarchy2"/>
    <dgm:cxn modelId="{C720E364-2C65-FE40-B76F-3977F0A48987}" srcId="{F405B3AA-100D-8149-9180-26362724AE2A}" destId="{F07F36BC-E660-5C4F-ABB4-965E70FCEEA2}" srcOrd="1" destOrd="0" parTransId="{4B218948-1322-DF4A-8081-48944FCD50D7}" sibTransId="{BEDC9F26-0766-4C43-BED9-AB8A746E7771}"/>
    <dgm:cxn modelId="{9B91F26A-0362-4F42-890A-539A705B38FF}" type="presOf" srcId="{ED9C8791-1060-BA42-AFD0-81344E2B6241}" destId="{7AA41144-68EE-6047-9BD4-ADD929B8B43D}" srcOrd="1" destOrd="0" presId="urn:microsoft.com/office/officeart/2005/8/layout/hierarchy2"/>
    <dgm:cxn modelId="{879D5A6B-5597-5B40-BF6D-8E57823D2C97}" type="presOf" srcId="{D0BB85CB-A2FA-3845-8F11-AEC5B9E046ED}" destId="{C59386D3-83EC-A940-9DA6-20CCA0AE984C}" srcOrd="1" destOrd="0" presId="urn:microsoft.com/office/officeart/2005/8/layout/hierarchy2"/>
    <dgm:cxn modelId="{649E186C-E58A-0A4E-8AF1-9EAF8E9D66F4}" type="presOf" srcId="{A718797A-A0D6-6741-861B-B3DE9A7CB6E9}" destId="{3758BABD-FD00-784D-A5CD-959CD8F50F82}" srcOrd="1" destOrd="0" presId="urn:microsoft.com/office/officeart/2005/8/layout/hierarchy2"/>
    <dgm:cxn modelId="{F4C4286F-7678-9843-BB85-6FC867CF4BA3}" type="presOf" srcId="{13B96A7B-CE20-AF4B-AA9E-3C2B4133AEF5}" destId="{91D3D2A7-F1E8-1249-A938-682AED783863}" srcOrd="0" destOrd="0" presId="urn:microsoft.com/office/officeart/2005/8/layout/hierarchy2"/>
    <dgm:cxn modelId="{F5AE7E6F-1D94-C04A-93B9-C1EBF3246950}" type="presOf" srcId="{3B97E3BD-5B79-EC4F-A6DD-EDA1A988CBAF}" destId="{89D00026-E291-074A-9E03-A44CE9E1BDC0}" srcOrd="1" destOrd="0" presId="urn:microsoft.com/office/officeart/2005/8/layout/hierarchy2"/>
    <dgm:cxn modelId="{F2E47F78-7076-584B-89E6-7512436135F1}" type="presOf" srcId="{3E86DE4C-686B-A940-8923-FCD138DF1E31}" destId="{84D99DDE-4C8D-5A44-8DB5-0BDE5D861260}" srcOrd="0" destOrd="0" presId="urn:microsoft.com/office/officeart/2005/8/layout/hierarchy2"/>
    <dgm:cxn modelId="{81877F7B-39A5-6442-A88A-859BD018E03D}" type="presOf" srcId="{73D2D301-0D9B-FB4E-911F-CBDF42CDA9C6}" destId="{C85F9495-69E6-FA43-8837-7D0F3CCCCF51}" srcOrd="0" destOrd="0" presId="urn:microsoft.com/office/officeart/2005/8/layout/hierarchy2"/>
    <dgm:cxn modelId="{FA913F7E-EAB7-B34F-8BAD-805D5373F231}" type="presOf" srcId="{32BA4729-47EA-684F-BF18-E28A419FD68E}" destId="{26FE9C39-410A-4E44-BF42-3C05F4C63E05}" srcOrd="1" destOrd="0" presId="urn:microsoft.com/office/officeart/2005/8/layout/hierarchy2"/>
    <dgm:cxn modelId="{B0225388-B9EF-2B4B-9F49-DD8A491FD7FE}" srcId="{F07F36BC-E660-5C4F-ABB4-965E70FCEEA2}" destId="{76F758D8-06E8-C643-8F1B-8D64CE28CFA8}" srcOrd="0" destOrd="0" parTransId="{EBF0E07F-9AD3-314F-ABDB-BEAA7CC7E813}" sibTransId="{2ECD9B9A-DE61-444F-BB50-5B4A69ECE8C5}"/>
    <dgm:cxn modelId="{9BF6ED89-EA87-0643-857D-008384264E68}" type="presOf" srcId="{3E86DE4C-686B-A940-8923-FCD138DF1E31}" destId="{20B08214-265E-E14B-A070-741AEE673D86}" srcOrd="1" destOrd="0" presId="urn:microsoft.com/office/officeart/2005/8/layout/hierarchy2"/>
    <dgm:cxn modelId="{07E94D8D-DE1A-A34E-B094-A1E0B81E7366}" type="presOf" srcId="{2111A3D6-97E2-9C43-8395-73613DA3F1BD}" destId="{7EB45679-01A5-4C4C-9BDC-C84773DBC8EC}" srcOrd="1" destOrd="0" presId="urn:microsoft.com/office/officeart/2005/8/layout/hierarchy2"/>
    <dgm:cxn modelId="{E1DCDA92-F6EB-AC4E-97B2-1C209F8B932E}" type="presOf" srcId="{DA34B9EF-4100-C24B-B701-3BEEEE61BA73}" destId="{26E72605-C99D-D24F-8AF7-41A1729AD0DA}" srcOrd="1" destOrd="0" presId="urn:microsoft.com/office/officeart/2005/8/layout/hierarchy2"/>
    <dgm:cxn modelId="{274F8894-0A2C-5E47-81D6-8E5C45DD3C6A}" srcId="{CA2D8C64-177D-CD4F-BCC2-74ABA602286A}" destId="{74B7ECEB-0A88-4F4E-AB1C-CD092F7DB882}" srcOrd="0" destOrd="0" parTransId="{32BA4729-47EA-684F-BF18-E28A419FD68E}" sibTransId="{83C16175-AE27-EF44-B9AE-C8C5AB1F7D0C}"/>
    <dgm:cxn modelId="{659C0995-1FCE-5B45-8E8F-3479392A4C7A}" type="presOf" srcId="{953AFB0A-82FB-CC4A-8A0E-6FE28451CAB7}" destId="{2529D1C2-3171-FE4B-AA8F-FB5F23176C78}" srcOrd="1" destOrd="0" presId="urn:microsoft.com/office/officeart/2005/8/layout/hierarchy2"/>
    <dgm:cxn modelId="{87C54E95-D3F9-6348-B793-0CFEE9482AE6}" type="presOf" srcId="{2C422FBC-85F8-A847-94C4-DB0BDDDF329C}" destId="{DCE9A58C-5DB9-5545-8485-36AC62B06613}" srcOrd="0" destOrd="0" presId="urn:microsoft.com/office/officeart/2005/8/layout/hierarchy2"/>
    <dgm:cxn modelId="{DF76BB99-D243-744B-B2F9-75EC0B28786C}" srcId="{751CAAEB-9C92-0D49-AEBF-1939EA16D133}" destId="{F567AE5C-5C05-F142-853A-B5F5BF8D0372}" srcOrd="0" destOrd="0" parTransId="{953AFB0A-82FB-CC4A-8A0E-6FE28451CAB7}" sibTransId="{E71DEABA-E67A-1446-9E2D-182F32C43758}"/>
    <dgm:cxn modelId="{0102469A-28D7-F24D-9E53-DBF5C9F59248}" type="presOf" srcId="{C2406BD0-BBEE-394A-9A07-2F23DE623CD1}" destId="{12B378A0-EDD0-C341-933A-5500678CD383}" srcOrd="0" destOrd="0" presId="urn:microsoft.com/office/officeart/2005/8/layout/hierarchy2"/>
    <dgm:cxn modelId="{20B1639C-AE64-7342-817B-07B5B52AC5BD}" type="presOf" srcId="{3CE54AEF-9DD8-E347-8D28-E8020F4AE9D3}" destId="{1D8F51D8-6607-C14D-ACEA-602EFC125DCA}" srcOrd="1" destOrd="0" presId="urn:microsoft.com/office/officeart/2005/8/layout/hierarchy2"/>
    <dgm:cxn modelId="{F5BE659E-D0B8-F04A-89C6-C6184C1FE70F}" type="presOf" srcId="{ED9C8791-1060-BA42-AFD0-81344E2B6241}" destId="{BFD20562-886C-A845-A27A-D5D7CF1CDF2B}" srcOrd="0" destOrd="0" presId="urn:microsoft.com/office/officeart/2005/8/layout/hierarchy2"/>
    <dgm:cxn modelId="{A175DE9F-A978-324A-9D38-06B514A02F15}" type="presOf" srcId="{DA34B9EF-4100-C24B-B701-3BEEEE61BA73}" destId="{F5D7ACB8-5AD3-BD4F-A8F5-9CA7CBB673AB}" srcOrd="0" destOrd="0" presId="urn:microsoft.com/office/officeart/2005/8/layout/hierarchy2"/>
    <dgm:cxn modelId="{47BB0AA1-9A5A-5547-9519-8451E14A1AF3}" type="presOf" srcId="{F405B3AA-100D-8149-9180-26362724AE2A}" destId="{547B1A10-E981-7448-9712-6B99EB2560B5}" srcOrd="0" destOrd="0" presId="urn:microsoft.com/office/officeart/2005/8/layout/hierarchy2"/>
    <dgm:cxn modelId="{87480DA2-6F82-8D4A-B602-F8A9F5A7CC81}" type="presOf" srcId="{5B7535C4-C570-1F44-848B-8EB9293DE458}" destId="{AC4F08AB-CFC7-DD41-B5DA-7CFA4EEC6717}" srcOrd="1" destOrd="0" presId="urn:microsoft.com/office/officeart/2005/8/layout/hierarchy2"/>
    <dgm:cxn modelId="{88144DA6-7A36-F64B-A16D-DF5CE6B7CADD}" srcId="{C2406BD0-BBEE-394A-9A07-2F23DE623CD1}" destId="{1D9700C9-EC8A-C149-B922-F66C793AE103}" srcOrd="0" destOrd="0" parTransId="{D0BB85CB-A2FA-3845-8F11-AEC5B9E046ED}" sibTransId="{29F32C88-35B6-5F4F-AED8-81BBC7E2AB9C}"/>
    <dgm:cxn modelId="{844D42B0-0087-A94F-9101-8680A641F394}" srcId="{8FEA0679-4EBC-4547-B71C-C5206DC05528}" destId="{751CAAEB-9C92-0D49-AEBF-1939EA16D133}" srcOrd="0" destOrd="0" parTransId="{A62E1B7E-42FB-6341-ADE4-E78AAD5A7560}" sibTransId="{A0175578-8C59-1241-A529-620F83365CF7}"/>
    <dgm:cxn modelId="{43BD80B5-B5D9-B54C-A4FA-23F0572306AD}" srcId="{C2406BD0-BBEE-394A-9A07-2F23DE623CD1}" destId="{10B4087C-05FF-AD4B-B6C8-B94D6A7E3CC6}" srcOrd="1" destOrd="0" parTransId="{A718797A-A0D6-6741-861B-B3DE9A7CB6E9}" sibTransId="{DFE394EA-3E9A-8D44-9966-049EB587FD7B}"/>
    <dgm:cxn modelId="{24998EC0-08B8-5544-BE5B-AF7C00107DCE}" type="presOf" srcId="{E1986471-BD92-B54B-9294-13DA16900F37}" destId="{2A542BA4-C7B3-D243-A226-93A32E301306}" srcOrd="0" destOrd="0" presId="urn:microsoft.com/office/officeart/2005/8/layout/hierarchy2"/>
    <dgm:cxn modelId="{794713C6-33A4-8A41-86D7-B2700DDB420B}" type="presOf" srcId="{E9B4A3BD-C38F-F64D-B538-02D756AEAF8B}" destId="{2F1A0982-3055-3744-A224-0AB65E575D3D}" srcOrd="0" destOrd="0" presId="urn:microsoft.com/office/officeart/2005/8/layout/hierarchy2"/>
    <dgm:cxn modelId="{E7C5EEC7-5C55-AB41-AEA2-1C1D56A528FC}" type="presOf" srcId="{953AFB0A-82FB-CC4A-8A0E-6FE28451CAB7}" destId="{57B867BC-65FE-A342-A0C3-A480C13B1B9B}" srcOrd="0" destOrd="0" presId="urn:microsoft.com/office/officeart/2005/8/layout/hierarchy2"/>
    <dgm:cxn modelId="{841608CA-C3C9-C547-A3E8-79BABE635147}" type="presOf" srcId="{751CAAEB-9C92-0D49-AEBF-1939EA16D133}" destId="{3064B349-E689-2940-9D83-9A663FB58CC3}" srcOrd="0" destOrd="0" presId="urn:microsoft.com/office/officeart/2005/8/layout/hierarchy2"/>
    <dgm:cxn modelId="{AF97C7CB-6673-8646-A181-1A5E43300ADA}" type="presOf" srcId="{444B3223-18A9-7D43-B583-37F4949CA72E}" destId="{5F06662C-A980-F840-9746-1C7E2B3A973A}" srcOrd="1" destOrd="0" presId="urn:microsoft.com/office/officeart/2005/8/layout/hierarchy2"/>
    <dgm:cxn modelId="{0C7CCFCC-D7F0-D04E-B6C0-05D6D9587125}" type="presOf" srcId="{D6D78040-6ADB-D043-9701-303775BA3DE7}" destId="{C80CD2A1-FFED-4B4B-AB0F-65CB1C7DA5A1}" srcOrd="0" destOrd="0" presId="urn:microsoft.com/office/officeart/2005/8/layout/hierarchy2"/>
    <dgm:cxn modelId="{37446AD0-BF90-734C-B23C-CBD01AF8A3F8}" srcId="{E9B4A3BD-C38F-F64D-B538-02D756AEAF8B}" destId="{E1986471-BD92-B54B-9294-13DA16900F37}" srcOrd="1" destOrd="0" parTransId="{ED9C8791-1060-BA42-AFD0-81344E2B6241}" sibTransId="{608341FE-CC19-E241-89DE-DF9D6C3BA166}"/>
    <dgm:cxn modelId="{DF4E64D4-7E90-A04C-860F-4338BB31B5CE}" type="presOf" srcId="{4B218948-1322-DF4A-8081-48944FCD50D7}" destId="{39E6AAF9-CEE5-5047-9FA3-117EA66FA730}" srcOrd="1" destOrd="0" presId="urn:microsoft.com/office/officeart/2005/8/layout/hierarchy2"/>
    <dgm:cxn modelId="{74329ED4-E40A-3644-82A6-09A3358B2B93}" type="presOf" srcId="{74B7ECEB-0A88-4F4E-AB1C-CD092F7DB882}" destId="{14AEF209-56E7-C843-B1ED-6195DFD3A4A5}" srcOrd="0" destOrd="0" presId="urn:microsoft.com/office/officeart/2005/8/layout/hierarchy2"/>
    <dgm:cxn modelId="{AA66E6D9-7224-DF4B-813B-02DFB5DEB341}" type="presOf" srcId="{B3C4F2D3-55BA-B144-8C0B-3F3FD80A2430}" destId="{F0570D19-B061-E449-8497-987E0A3D768A}" srcOrd="0" destOrd="0" presId="urn:microsoft.com/office/officeart/2005/8/layout/hierarchy2"/>
    <dgm:cxn modelId="{7BC7EDD9-F58F-5D4F-B5D4-E0632DA704F7}" srcId="{E9B4A3BD-C38F-F64D-B538-02D756AEAF8B}" destId="{FCA49F39-B8FE-174D-BB51-0C90C886E197}" srcOrd="2" destOrd="0" parTransId="{444B3223-18A9-7D43-B583-37F4949CA72E}" sibTransId="{AE82F414-4A86-5D4E-8CC1-391066D49E5F}"/>
    <dgm:cxn modelId="{279A05DE-6CB1-F748-86E9-766A74B99AF6}" type="presOf" srcId="{EBF0E07F-9AD3-314F-ABDB-BEAA7CC7E813}" destId="{6BD77F55-D1D1-AB42-876C-53983BE1C852}" srcOrd="1" destOrd="0" presId="urn:microsoft.com/office/officeart/2005/8/layout/hierarchy2"/>
    <dgm:cxn modelId="{4FAA56E1-68E0-9144-B0CC-7FBBC838A789}" type="presOf" srcId="{C2D27099-D0B5-344B-96B9-7B00C662EC7E}" destId="{566BAE00-0A3A-5843-97A4-24CEDAB7259D}" srcOrd="0" destOrd="0" presId="urn:microsoft.com/office/officeart/2005/8/layout/hierarchy2"/>
    <dgm:cxn modelId="{33486CE2-A316-B548-9ECA-B199732636A1}" type="presOf" srcId="{95535EF9-5AB0-1C47-A172-9448BCF143BB}" destId="{00E4BF4D-C0D6-654D-ADD9-83DA2DBAEB29}" srcOrd="1" destOrd="0" presId="urn:microsoft.com/office/officeart/2005/8/layout/hierarchy2"/>
    <dgm:cxn modelId="{321334E7-E080-2B48-8126-D127EF656852}" type="presOf" srcId="{76F758D8-06E8-C643-8F1B-8D64CE28CFA8}" destId="{F8AC1551-DC08-CA47-BB19-D84EC35F0400}" srcOrd="0" destOrd="0" presId="urn:microsoft.com/office/officeart/2005/8/layout/hierarchy2"/>
    <dgm:cxn modelId="{111507EB-7864-F548-A14D-D0D602B0E35C}" type="presOf" srcId="{D0BB85CB-A2FA-3845-8F11-AEC5B9E046ED}" destId="{EC1652E7-C820-C04E-AC0C-FA06D89834D5}" srcOrd="0" destOrd="0" presId="urn:microsoft.com/office/officeart/2005/8/layout/hierarchy2"/>
    <dgm:cxn modelId="{78ED3DEC-122D-904D-BEEE-7D6BBE7B2049}" type="presOf" srcId="{FCA49F39-B8FE-174D-BB51-0C90C886E197}" destId="{B47AAE77-CC36-5A4D-A16C-813906B2E1B9}" srcOrd="0" destOrd="0" presId="urn:microsoft.com/office/officeart/2005/8/layout/hierarchy2"/>
    <dgm:cxn modelId="{3875E0EE-4064-B842-A812-1AF01A7B815E}" type="presOf" srcId="{5F8C4055-EE06-FF43-B4A1-C0E65C29A9C2}" destId="{CE7687F0-B3CE-7049-B3B4-48522B31B80E}" srcOrd="0" destOrd="0" presId="urn:microsoft.com/office/officeart/2005/8/layout/hierarchy2"/>
    <dgm:cxn modelId="{828D0DF4-43A1-024C-A23E-C22952CB13C5}" type="presOf" srcId="{EBF0E07F-9AD3-314F-ABDB-BEAA7CC7E813}" destId="{72D31FF6-337A-9F47-A7C2-FC18DBE5D852}" srcOrd="0" destOrd="0" presId="urn:microsoft.com/office/officeart/2005/8/layout/hierarchy2"/>
    <dgm:cxn modelId="{3DB60BF7-D46D-A84B-A317-C7519A4959E7}" type="presOf" srcId="{10B4087C-05FF-AD4B-B6C8-B94D6A7E3CC6}" destId="{BD456626-F6CF-7A4C-AF4D-C697718B54EB}" srcOrd="0" destOrd="0" presId="urn:microsoft.com/office/officeart/2005/8/layout/hierarchy2"/>
    <dgm:cxn modelId="{58302BF9-0C1A-FF41-A4DC-EAD4D3885949}" type="presOf" srcId="{D2CEE4F1-7088-BE49-92A0-1D516AC6BE8B}" destId="{A708AFAB-DF5A-724D-A23C-E5D0D00EED46}" srcOrd="0" destOrd="0" presId="urn:microsoft.com/office/officeart/2005/8/layout/hierarchy2"/>
    <dgm:cxn modelId="{36B148FC-1FDF-3242-BEFB-4F8EE66FF33F}" type="presOf" srcId="{5CDACCAD-CA8F-744A-A23F-75D15BA7DA51}" destId="{F3130218-306C-FB44-8AF4-EF305056AD71}" srcOrd="0" destOrd="0" presId="urn:microsoft.com/office/officeart/2005/8/layout/hierarchy2"/>
    <dgm:cxn modelId="{25591323-29B9-7F45-87AE-96456787366A}" type="presParOf" srcId="{D070D9FA-F017-994D-AB1C-24FE2DA2FA5D}" destId="{39DBF0FC-3FC8-684A-AB2C-B320CEFA2E32}" srcOrd="0" destOrd="0" presId="urn:microsoft.com/office/officeart/2005/8/layout/hierarchy2"/>
    <dgm:cxn modelId="{68C0ECE1-DA91-4A48-B3B4-B096A9E77777}" type="presParOf" srcId="{39DBF0FC-3FC8-684A-AB2C-B320CEFA2E32}" destId="{547B1A10-E981-7448-9712-6B99EB2560B5}" srcOrd="0" destOrd="0" presId="urn:microsoft.com/office/officeart/2005/8/layout/hierarchy2"/>
    <dgm:cxn modelId="{F6496895-814A-C648-AA80-8F4DDE914764}" type="presParOf" srcId="{39DBF0FC-3FC8-684A-AB2C-B320CEFA2E32}" destId="{E22010C7-C134-3B4E-B607-861DCE817A42}" srcOrd="1" destOrd="0" presId="urn:microsoft.com/office/officeart/2005/8/layout/hierarchy2"/>
    <dgm:cxn modelId="{64D9AB64-882D-E54C-9C1D-E81BD75380D7}" type="presParOf" srcId="{E22010C7-C134-3B4E-B607-861DCE817A42}" destId="{7773B7F4-7EE0-0E4C-9418-A1F774CCA3D3}" srcOrd="0" destOrd="0" presId="urn:microsoft.com/office/officeart/2005/8/layout/hierarchy2"/>
    <dgm:cxn modelId="{3764CCB6-11FF-3243-A099-39CADA752344}" type="presParOf" srcId="{7773B7F4-7EE0-0E4C-9418-A1F774CCA3D3}" destId="{1D8F51D8-6607-C14D-ACEA-602EFC125DCA}" srcOrd="0" destOrd="0" presId="urn:microsoft.com/office/officeart/2005/8/layout/hierarchy2"/>
    <dgm:cxn modelId="{BF070FC8-41E2-7542-B31E-FC84BB061ABE}" type="presParOf" srcId="{E22010C7-C134-3B4E-B607-861DCE817A42}" destId="{80A35D0B-8510-7E4E-A067-9EC010F8F8B5}" srcOrd="1" destOrd="0" presId="urn:microsoft.com/office/officeart/2005/8/layout/hierarchy2"/>
    <dgm:cxn modelId="{39345AB1-9D64-D24D-9159-105D8EA80360}" type="presParOf" srcId="{80A35D0B-8510-7E4E-A067-9EC010F8F8B5}" destId="{EA3DC60E-D9F1-7A4D-88A4-F76FEB2A36E8}" srcOrd="0" destOrd="0" presId="urn:microsoft.com/office/officeart/2005/8/layout/hierarchy2"/>
    <dgm:cxn modelId="{AB2D241C-74F4-A94B-B635-B4022A585F8A}" type="presParOf" srcId="{80A35D0B-8510-7E4E-A067-9EC010F8F8B5}" destId="{8A6D2590-5560-D44D-83A6-EE190F6F3F89}" srcOrd="1" destOrd="0" presId="urn:microsoft.com/office/officeart/2005/8/layout/hierarchy2"/>
    <dgm:cxn modelId="{92EEB8F5-269A-DD43-B8DE-8DC7A216A538}" type="presParOf" srcId="{8A6D2590-5560-D44D-83A6-EE190F6F3F89}" destId="{090A9342-D438-6046-97E9-086C074ED26A}" srcOrd="0" destOrd="0" presId="urn:microsoft.com/office/officeart/2005/8/layout/hierarchy2"/>
    <dgm:cxn modelId="{69F4D010-4DCE-C84A-96B5-C5A88CFFDDAC}" type="presParOf" srcId="{090A9342-D438-6046-97E9-086C074ED26A}" destId="{941F1250-5740-6B48-8D41-A57DFC6D249B}" srcOrd="0" destOrd="0" presId="urn:microsoft.com/office/officeart/2005/8/layout/hierarchy2"/>
    <dgm:cxn modelId="{CB5D218C-A97F-ED48-A032-995A64314F7A}" type="presParOf" srcId="{8A6D2590-5560-D44D-83A6-EE190F6F3F89}" destId="{D5F08CD2-641A-9E42-B058-A8674890B380}" srcOrd="1" destOrd="0" presId="urn:microsoft.com/office/officeart/2005/8/layout/hierarchy2"/>
    <dgm:cxn modelId="{1555454E-8708-CD4A-B73A-5CAB796B7112}" type="presParOf" srcId="{D5F08CD2-641A-9E42-B058-A8674890B380}" destId="{3064B349-E689-2940-9D83-9A663FB58CC3}" srcOrd="0" destOrd="0" presId="urn:microsoft.com/office/officeart/2005/8/layout/hierarchy2"/>
    <dgm:cxn modelId="{D11363A4-70F7-8141-862D-F7C2630F1641}" type="presParOf" srcId="{D5F08CD2-641A-9E42-B058-A8674890B380}" destId="{602B1EA0-E957-454E-81CB-D2AF5D84978B}" srcOrd="1" destOrd="0" presId="urn:microsoft.com/office/officeart/2005/8/layout/hierarchy2"/>
    <dgm:cxn modelId="{61F066BE-FA20-A54B-B332-40F50FE0AB16}" type="presParOf" srcId="{602B1EA0-E957-454E-81CB-D2AF5D84978B}" destId="{57B867BC-65FE-A342-A0C3-A480C13B1B9B}" srcOrd="0" destOrd="0" presId="urn:microsoft.com/office/officeart/2005/8/layout/hierarchy2"/>
    <dgm:cxn modelId="{57D3C9A2-0AD1-AD4B-891D-4659E9B02245}" type="presParOf" srcId="{57B867BC-65FE-A342-A0C3-A480C13B1B9B}" destId="{2529D1C2-3171-FE4B-AA8F-FB5F23176C78}" srcOrd="0" destOrd="0" presId="urn:microsoft.com/office/officeart/2005/8/layout/hierarchy2"/>
    <dgm:cxn modelId="{EC9B3C01-FD42-7D46-99FC-C364558295D4}" type="presParOf" srcId="{602B1EA0-E957-454E-81CB-D2AF5D84978B}" destId="{25F3BE57-BD0C-CA4A-AF1F-6E86BBCC6BB9}" srcOrd="1" destOrd="0" presId="urn:microsoft.com/office/officeart/2005/8/layout/hierarchy2"/>
    <dgm:cxn modelId="{DED14AF0-F4D5-8549-BEC4-1194E8B3D3B2}" type="presParOf" srcId="{25F3BE57-BD0C-CA4A-AF1F-6E86BBCC6BB9}" destId="{8CA2D6F5-0ED6-4046-AD24-38F00957BDE0}" srcOrd="0" destOrd="0" presId="urn:microsoft.com/office/officeart/2005/8/layout/hierarchy2"/>
    <dgm:cxn modelId="{0B4D1319-F2DA-3A44-A42A-8729973A906A}" type="presParOf" srcId="{25F3BE57-BD0C-CA4A-AF1F-6E86BBCC6BB9}" destId="{28EF122F-EAF1-A543-ABBB-48611A204B20}" srcOrd="1" destOrd="0" presId="urn:microsoft.com/office/officeart/2005/8/layout/hierarchy2"/>
    <dgm:cxn modelId="{D4E44718-F6F9-EF4D-A956-057C00BDA480}" type="presParOf" srcId="{28EF122F-EAF1-A543-ABBB-48611A204B20}" destId="{6D57B076-B1DB-7144-879F-6C65873796C7}" srcOrd="0" destOrd="0" presId="urn:microsoft.com/office/officeart/2005/8/layout/hierarchy2"/>
    <dgm:cxn modelId="{95CFA879-A67B-C44D-8401-07DFE173086C}" type="presParOf" srcId="{6D57B076-B1DB-7144-879F-6C65873796C7}" destId="{08D8AE04-ED92-0D49-B150-FE5394D944C1}" srcOrd="0" destOrd="0" presId="urn:microsoft.com/office/officeart/2005/8/layout/hierarchy2"/>
    <dgm:cxn modelId="{A0F7A20E-10DC-9D40-885B-6B7B78B61BDD}" type="presParOf" srcId="{28EF122F-EAF1-A543-ABBB-48611A204B20}" destId="{FBEF66B0-1BBE-8942-B405-EE60515BD477}" srcOrd="1" destOrd="0" presId="urn:microsoft.com/office/officeart/2005/8/layout/hierarchy2"/>
    <dgm:cxn modelId="{F385BC2A-6562-8140-9B7A-77982787C3FD}" type="presParOf" srcId="{FBEF66B0-1BBE-8942-B405-EE60515BD477}" destId="{D396FAC5-A1B6-5844-8E9C-A0183091FC02}" srcOrd="0" destOrd="0" presId="urn:microsoft.com/office/officeart/2005/8/layout/hierarchy2"/>
    <dgm:cxn modelId="{DABCB4B1-4DE8-0849-9756-5C6C81265079}" type="presParOf" srcId="{FBEF66B0-1BBE-8942-B405-EE60515BD477}" destId="{55DB7182-2A59-994F-944B-63D1DD08D033}" srcOrd="1" destOrd="0" presId="urn:microsoft.com/office/officeart/2005/8/layout/hierarchy2"/>
    <dgm:cxn modelId="{DE264988-D077-3B4A-8AB0-9359FC245095}" type="presParOf" srcId="{55DB7182-2A59-994F-944B-63D1DD08D033}" destId="{5AB72993-F87E-F34C-9A0A-B56A5F96596E}" srcOrd="0" destOrd="0" presId="urn:microsoft.com/office/officeart/2005/8/layout/hierarchy2"/>
    <dgm:cxn modelId="{813BEF3A-84D5-354D-8790-B48597BCE0AE}" type="presParOf" srcId="{5AB72993-F87E-F34C-9A0A-B56A5F96596E}" destId="{26FE9C39-410A-4E44-BF42-3C05F4C63E05}" srcOrd="0" destOrd="0" presId="urn:microsoft.com/office/officeart/2005/8/layout/hierarchy2"/>
    <dgm:cxn modelId="{18E70A5D-ED90-0844-8531-FC32852460A4}" type="presParOf" srcId="{55DB7182-2A59-994F-944B-63D1DD08D033}" destId="{1A8CD1C0-1531-DA40-845E-49400C3709E3}" srcOrd="1" destOrd="0" presId="urn:microsoft.com/office/officeart/2005/8/layout/hierarchy2"/>
    <dgm:cxn modelId="{B95AD69A-548C-B74D-B611-208EDB6F5F0D}" type="presParOf" srcId="{1A8CD1C0-1531-DA40-845E-49400C3709E3}" destId="{14AEF209-56E7-C843-B1ED-6195DFD3A4A5}" srcOrd="0" destOrd="0" presId="urn:microsoft.com/office/officeart/2005/8/layout/hierarchy2"/>
    <dgm:cxn modelId="{C0D9B3E9-0943-4F46-9F77-4B4DB9F48C79}" type="presParOf" srcId="{1A8CD1C0-1531-DA40-845E-49400C3709E3}" destId="{2B54A685-60BF-9449-B33B-417398E2A062}" srcOrd="1" destOrd="0" presId="urn:microsoft.com/office/officeart/2005/8/layout/hierarchy2"/>
    <dgm:cxn modelId="{DCCC6EE9-D0FE-CC4F-AAE7-826C28ED1015}" type="presParOf" srcId="{E22010C7-C134-3B4E-B607-861DCE817A42}" destId="{D91271CA-3FE3-DC49-B5EC-A999D7490367}" srcOrd="2" destOrd="0" presId="urn:microsoft.com/office/officeart/2005/8/layout/hierarchy2"/>
    <dgm:cxn modelId="{384469AB-E637-564E-A217-07913FEE009F}" type="presParOf" srcId="{D91271CA-3FE3-DC49-B5EC-A999D7490367}" destId="{39E6AAF9-CEE5-5047-9FA3-117EA66FA730}" srcOrd="0" destOrd="0" presId="urn:microsoft.com/office/officeart/2005/8/layout/hierarchy2"/>
    <dgm:cxn modelId="{499D697C-7147-C247-96EC-36D6123A5DE9}" type="presParOf" srcId="{E22010C7-C134-3B4E-B607-861DCE817A42}" destId="{71D65DFD-EE5B-0A40-ABC6-B2BA8D3D7A4E}" srcOrd="3" destOrd="0" presId="urn:microsoft.com/office/officeart/2005/8/layout/hierarchy2"/>
    <dgm:cxn modelId="{CDD0E522-79F0-9A41-AAF4-564210F58B08}" type="presParOf" srcId="{71D65DFD-EE5B-0A40-ABC6-B2BA8D3D7A4E}" destId="{B85B205F-8304-DC4C-8A50-A3F84BA52F44}" srcOrd="0" destOrd="0" presId="urn:microsoft.com/office/officeart/2005/8/layout/hierarchy2"/>
    <dgm:cxn modelId="{58C71F80-995A-1342-8EA4-883334691609}" type="presParOf" srcId="{71D65DFD-EE5B-0A40-ABC6-B2BA8D3D7A4E}" destId="{EA06DB30-2C76-B645-AE55-98D6E1C514F7}" srcOrd="1" destOrd="0" presId="urn:microsoft.com/office/officeart/2005/8/layout/hierarchy2"/>
    <dgm:cxn modelId="{3A5A2E62-A04F-6D46-81DD-6B51DFA23D57}" type="presParOf" srcId="{EA06DB30-2C76-B645-AE55-98D6E1C514F7}" destId="{72D31FF6-337A-9F47-A7C2-FC18DBE5D852}" srcOrd="0" destOrd="0" presId="urn:microsoft.com/office/officeart/2005/8/layout/hierarchy2"/>
    <dgm:cxn modelId="{132970EC-FF60-6846-95FE-4305D6B5CD32}" type="presParOf" srcId="{72D31FF6-337A-9F47-A7C2-FC18DBE5D852}" destId="{6BD77F55-D1D1-AB42-876C-53983BE1C852}" srcOrd="0" destOrd="0" presId="urn:microsoft.com/office/officeart/2005/8/layout/hierarchy2"/>
    <dgm:cxn modelId="{E042C3F5-C1BF-4045-B3CC-B34367274780}" type="presParOf" srcId="{EA06DB30-2C76-B645-AE55-98D6E1C514F7}" destId="{C0CE6683-9AC8-4842-847D-2CF984DBA1C1}" srcOrd="1" destOrd="0" presId="urn:microsoft.com/office/officeart/2005/8/layout/hierarchy2"/>
    <dgm:cxn modelId="{8A81FEDB-6822-D147-95B7-4C167E6C74C6}" type="presParOf" srcId="{C0CE6683-9AC8-4842-847D-2CF984DBA1C1}" destId="{F8AC1551-DC08-CA47-BB19-D84EC35F0400}" srcOrd="0" destOrd="0" presId="urn:microsoft.com/office/officeart/2005/8/layout/hierarchy2"/>
    <dgm:cxn modelId="{C3A693EE-E654-4F44-B3E6-B0A9991673B6}" type="presParOf" srcId="{C0CE6683-9AC8-4842-847D-2CF984DBA1C1}" destId="{545C463C-7507-DA4D-BD59-CC96205BAD46}" srcOrd="1" destOrd="0" presId="urn:microsoft.com/office/officeart/2005/8/layout/hierarchy2"/>
    <dgm:cxn modelId="{C7451AF3-00C2-F645-8D71-5DC9AAAE71D3}" type="presParOf" srcId="{545C463C-7507-DA4D-BD59-CC96205BAD46}" destId="{B323FDE1-D731-DD46-A759-DA80EB7850A6}" srcOrd="0" destOrd="0" presId="urn:microsoft.com/office/officeart/2005/8/layout/hierarchy2"/>
    <dgm:cxn modelId="{FD24DB9D-86E9-9240-AD54-070656A89331}" type="presParOf" srcId="{B323FDE1-D731-DD46-A759-DA80EB7850A6}" destId="{14B6C0FC-2EB8-F84B-A99F-F29265ABC9B1}" srcOrd="0" destOrd="0" presId="urn:microsoft.com/office/officeart/2005/8/layout/hierarchy2"/>
    <dgm:cxn modelId="{28133846-E6DD-034D-87EA-34D08665F731}" type="presParOf" srcId="{545C463C-7507-DA4D-BD59-CC96205BAD46}" destId="{58A9F4AB-41AA-FC4F-8971-E8BC17129139}" srcOrd="1" destOrd="0" presId="urn:microsoft.com/office/officeart/2005/8/layout/hierarchy2"/>
    <dgm:cxn modelId="{3A253337-43F6-6546-9FD4-F7BA46FEA781}" type="presParOf" srcId="{58A9F4AB-41AA-FC4F-8971-E8BC17129139}" destId="{F3130218-306C-FB44-8AF4-EF305056AD71}" srcOrd="0" destOrd="0" presId="urn:microsoft.com/office/officeart/2005/8/layout/hierarchy2"/>
    <dgm:cxn modelId="{5D4A90B6-FCD5-434A-A839-728DD8EE419B}" type="presParOf" srcId="{58A9F4AB-41AA-FC4F-8971-E8BC17129139}" destId="{84599CC0-49CE-7E4C-B49A-27832FFB1A42}" srcOrd="1" destOrd="0" presId="urn:microsoft.com/office/officeart/2005/8/layout/hierarchy2"/>
    <dgm:cxn modelId="{CC4E1D8B-08A7-9F4D-87F7-D12F7593C328}" type="presParOf" srcId="{84599CC0-49CE-7E4C-B49A-27832FFB1A42}" destId="{B4605E78-4628-AD4D-B276-DA1F4406D52E}" srcOrd="0" destOrd="0" presId="urn:microsoft.com/office/officeart/2005/8/layout/hierarchy2"/>
    <dgm:cxn modelId="{C92EF98D-BCF0-0F43-AE86-E1A438B5D206}" type="presParOf" srcId="{B4605E78-4628-AD4D-B276-DA1F4406D52E}" destId="{00E4BF4D-C0D6-654D-ADD9-83DA2DBAEB29}" srcOrd="0" destOrd="0" presId="urn:microsoft.com/office/officeart/2005/8/layout/hierarchy2"/>
    <dgm:cxn modelId="{25A765F4-4C81-EB46-8C8E-3F6A9EF48145}" type="presParOf" srcId="{84599CC0-49CE-7E4C-B49A-27832FFB1A42}" destId="{464C89C5-F53F-C741-9F48-BBC1DE1C7956}" srcOrd="1" destOrd="0" presId="urn:microsoft.com/office/officeart/2005/8/layout/hierarchy2"/>
    <dgm:cxn modelId="{6FA19784-7566-A346-9518-8B8A8A68C489}" type="presParOf" srcId="{464C89C5-F53F-C741-9F48-BBC1DE1C7956}" destId="{CE7687F0-B3CE-7049-B3B4-48522B31B80E}" srcOrd="0" destOrd="0" presId="urn:microsoft.com/office/officeart/2005/8/layout/hierarchy2"/>
    <dgm:cxn modelId="{94ACB892-4144-5B41-B8D4-F1F47D289D79}" type="presParOf" srcId="{464C89C5-F53F-C741-9F48-BBC1DE1C7956}" destId="{255A1DC2-3DB9-214F-8419-6F51D1089FCE}" srcOrd="1" destOrd="0" presId="urn:microsoft.com/office/officeart/2005/8/layout/hierarchy2"/>
    <dgm:cxn modelId="{A4BF0F9D-3043-6A44-8168-DE450385A5F0}" type="presParOf" srcId="{255A1DC2-3DB9-214F-8419-6F51D1089FCE}" destId="{F5D7ACB8-5AD3-BD4F-A8F5-9CA7CBB673AB}" srcOrd="0" destOrd="0" presId="urn:microsoft.com/office/officeart/2005/8/layout/hierarchy2"/>
    <dgm:cxn modelId="{1ED9A816-BFD7-1C4A-BEE6-7DFD6B564670}" type="presParOf" srcId="{F5D7ACB8-5AD3-BD4F-A8F5-9CA7CBB673AB}" destId="{26E72605-C99D-D24F-8AF7-41A1729AD0DA}" srcOrd="0" destOrd="0" presId="urn:microsoft.com/office/officeart/2005/8/layout/hierarchy2"/>
    <dgm:cxn modelId="{6E6FB1B0-23B9-0E41-AA04-76BAA219CA8E}" type="presParOf" srcId="{255A1DC2-3DB9-214F-8419-6F51D1089FCE}" destId="{8473431D-7C3F-8D46-B5D4-77B56726A978}" srcOrd="1" destOrd="0" presId="urn:microsoft.com/office/officeart/2005/8/layout/hierarchy2"/>
    <dgm:cxn modelId="{DC7A69C1-0355-F140-9C94-1C0B926EA8AE}" type="presParOf" srcId="{8473431D-7C3F-8D46-B5D4-77B56726A978}" destId="{DCE9A58C-5DB9-5545-8485-36AC62B06613}" srcOrd="0" destOrd="0" presId="urn:microsoft.com/office/officeart/2005/8/layout/hierarchy2"/>
    <dgm:cxn modelId="{AAF6F210-47B9-614A-AFB2-FA658DE12B98}" type="presParOf" srcId="{8473431D-7C3F-8D46-B5D4-77B56726A978}" destId="{AE9E1666-F5F4-014A-ABC3-D543C9DEECA6}" srcOrd="1" destOrd="0" presId="urn:microsoft.com/office/officeart/2005/8/layout/hierarchy2"/>
    <dgm:cxn modelId="{981D8314-38E1-344B-8931-99D9D5CF380E}" type="presParOf" srcId="{E22010C7-C134-3B4E-B607-861DCE817A42}" destId="{1658D046-8788-FC4F-931A-587770582B95}" srcOrd="4" destOrd="0" presId="urn:microsoft.com/office/officeart/2005/8/layout/hierarchy2"/>
    <dgm:cxn modelId="{B5D476D9-75A4-E64C-9754-D21FE20DDBCB}" type="presParOf" srcId="{1658D046-8788-FC4F-931A-587770582B95}" destId="{7A6D8D1B-FDFA-344A-9141-317C58EC77FD}" srcOrd="0" destOrd="0" presId="urn:microsoft.com/office/officeart/2005/8/layout/hierarchy2"/>
    <dgm:cxn modelId="{EB7846FC-C042-D642-9E80-4CEFCF37209B}" type="presParOf" srcId="{E22010C7-C134-3B4E-B607-861DCE817A42}" destId="{6FE8FA51-FC6D-B140-A775-61D4FC6BE57E}" srcOrd="5" destOrd="0" presId="urn:microsoft.com/office/officeart/2005/8/layout/hierarchy2"/>
    <dgm:cxn modelId="{C0A2C4CB-69E6-504F-B7E2-8D67A8637189}" type="presParOf" srcId="{6FE8FA51-FC6D-B140-A775-61D4FC6BE57E}" destId="{F0570D19-B061-E449-8497-987E0A3D768A}" srcOrd="0" destOrd="0" presId="urn:microsoft.com/office/officeart/2005/8/layout/hierarchy2"/>
    <dgm:cxn modelId="{53C1ADFA-8C6A-C745-9A32-9ED225F37043}" type="presParOf" srcId="{6FE8FA51-FC6D-B140-A775-61D4FC6BE57E}" destId="{2F81E786-F569-6545-829C-BA328CDEDCC7}" srcOrd="1" destOrd="0" presId="urn:microsoft.com/office/officeart/2005/8/layout/hierarchy2"/>
    <dgm:cxn modelId="{7F5A6427-B3BC-6242-B5F6-61104EE1068F}" type="presParOf" srcId="{2F81E786-F569-6545-829C-BA328CDEDCC7}" destId="{EEE3554B-CAF1-DE45-8652-7100C0E7769C}" srcOrd="0" destOrd="0" presId="urn:microsoft.com/office/officeart/2005/8/layout/hierarchy2"/>
    <dgm:cxn modelId="{D5507D0E-1185-4348-B945-CC76180656E9}" type="presParOf" srcId="{EEE3554B-CAF1-DE45-8652-7100C0E7769C}" destId="{AC4F08AB-CFC7-DD41-B5DA-7CFA4EEC6717}" srcOrd="0" destOrd="0" presId="urn:microsoft.com/office/officeart/2005/8/layout/hierarchy2"/>
    <dgm:cxn modelId="{319FC4F2-F4EE-2A43-9510-89E4F419740E}" type="presParOf" srcId="{2F81E786-F569-6545-829C-BA328CDEDCC7}" destId="{592203E2-4573-1E40-A667-702DE01EA79D}" srcOrd="1" destOrd="0" presId="urn:microsoft.com/office/officeart/2005/8/layout/hierarchy2"/>
    <dgm:cxn modelId="{F3565845-7916-7E46-9E00-D595E3EFA491}" type="presParOf" srcId="{592203E2-4573-1E40-A667-702DE01EA79D}" destId="{C85F9495-69E6-FA43-8837-7D0F3CCCCF51}" srcOrd="0" destOrd="0" presId="urn:microsoft.com/office/officeart/2005/8/layout/hierarchy2"/>
    <dgm:cxn modelId="{5A80D0CC-0235-E540-895C-FDB1F043E709}" type="presParOf" srcId="{592203E2-4573-1E40-A667-702DE01EA79D}" destId="{81D3EA2A-F73C-1C4B-8B5E-6678A1FB8D28}" srcOrd="1" destOrd="0" presId="urn:microsoft.com/office/officeart/2005/8/layout/hierarchy2"/>
    <dgm:cxn modelId="{94E8AB05-3C0B-7E40-BB5F-2B3A6D7627A7}" type="presParOf" srcId="{81D3EA2A-F73C-1C4B-8B5E-6678A1FB8D28}" destId="{84D99DDE-4C8D-5A44-8DB5-0BDE5D861260}" srcOrd="0" destOrd="0" presId="urn:microsoft.com/office/officeart/2005/8/layout/hierarchy2"/>
    <dgm:cxn modelId="{793A5462-7C0A-004D-9523-54A121FF42FD}" type="presParOf" srcId="{84D99DDE-4C8D-5A44-8DB5-0BDE5D861260}" destId="{20B08214-265E-E14B-A070-741AEE673D86}" srcOrd="0" destOrd="0" presId="urn:microsoft.com/office/officeart/2005/8/layout/hierarchy2"/>
    <dgm:cxn modelId="{60118C68-97E0-FC47-9A45-288BF0CD7DEE}" type="presParOf" srcId="{81D3EA2A-F73C-1C4B-8B5E-6678A1FB8D28}" destId="{3F996938-8882-2F49-86C4-92FF57456973}" srcOrd="1" destOrd="0" presId="urn:microsoft.com/office/officeart/2005/8/layout/hierarchy2"/>
    <dgm:cxn modelId="{6EBB11C2-50E0-4E4A-B4E6-9D9982C9A779}" type="presParOf" srcId="{3F996938-8882-2F49-86C4-92FF57456973}" destId="{A708AFAB-DF5A-724D-A23C-E5D0D00EED46}" srcOrd="0" destOrd="0" presId="urn:microsoft.com/office/officeart/2005/8/layout/hierarchy2"/>
    <dgm:cxn modelId="{ABAE506B-892F-7F4F-A8B1-00B450F6372B}" type="presParOf" srcId="{3F996938-8882-2F49-86C4-92FF57456973}" destId="{12C211EC-74F5-EA41-986A-6188259A79FD}" srcOrd="1" destOrd="0" presId="urn:microsoft.com/office/officeart/2005/8/layout/hierarchy2"/>
    <dgm:cxn modelId="{0AAA420C-D3DA-7049-BF38-08F7CA71FAA2}" type="presParOf" srcId="{81D3EA2A-F73C-1C4B-8B5E-6678A1FB8D28}" destId="{36575B0E-8C22-6A4C-B8A3-B2AF032DADF4}" srcOrd="2" destOrd="0" presId="urn:microsoft.com/office/officeart/2005/8/layout/hierarchy2"/>
    <dgm:cxn modelId="{83A8A8EB-1105-A44D-80F6-18BCFB712F66}" type="presParOf" srcId="{36575B0E-8C22-6A4C-B8A3-B2AF032DADF4}" destId="{89D00026-E291-074A-9E03-A44CE9E1BDC0}" srcOrd="0" destOrd="0" presId="urn:microsoft.com/office/officeart/2005/8/layout/hierarchy2"/>
    <dgm:cxn modelId="{E47FDC91-EAFA-FF45-8B48-4AA2F8F4A64A}" type="presParOf" srcId="{81D3EA2A-F73C-1C4B-8B5E-6678A1FB8D28}" destId="{C1ECA24C-476A-1146-B4A0-1FCDAABF18BF}" srcOrd="3" destOrd="0" presId="urn:microsoft.com/office/officeart/2005/8/layout/hierarchy2"/>
    <dgm:cxn modelId="{C74B7536-BB77-704B-A829-5BFF6605A1A6}" type="presParOf" srcId="{C1ECA24C-476A-1146-B4A0-1FCDAABF18BF}" destId="{B1D91273-FB85-AA4D-AC32-7EC6DB1FD2A4}" srcOrd="0" destOrd="0" presId="urn:microsoft.com/office/officeart/2005/8/layout/hierarchy2"/>
    <dgm:cxn modelId="{A54CC2A9-474F-514B-82AA-C7565EA4E5D7}" type="presParOf" srcId="{C1ECA24C-476A-1146-B4A0-1FCDAABF18BF}" destId="{FE4A11ED-7A39-9A4F-AE67-3F8B8E5E6011}" srcOrd="1" destOrd="0" presId="urn:microsoft.com/office/officeart/2005/8/layout/hierarchy2"/>
    <dgm:cxn modelId="{D52D5996-CE31-B643-986B-8DBB40E4E2C5}" type="presParOf" srcId="{81D3EA2A-F73C-1C4B-8B5E-6678A1FB8D28}" destId="{91D3D2A7-F1E8-1249-A938-682AED783863}" srcOrd="4" destOrd="0" presId="urn:microsoft.com/office/officeart/2005/8/layout/hierarchy2"/>
    <dgm:cxn modelId="{A47F78F9-5D48-FC42-BDCA-4677E7D27306}" type="presParOf" srcId="{91D3D2A7-F1E8-1249-A938-682AED783863}" destId="{8E899B27-F223-BB40-A265-394D78A65703}" srcOrd="0" destOrd="0" presId="urn:microsoft.com/office/officeart/2005/8/layout/hierarchy2"/>
    <dgm:cxn modelId="{A2C0DB99-5876-7445-88C5-9EF3ECE85AEE}" type="presParOf" srcId="{81D3EA2A-F73C-1C4B-8B5E-6678A1FB8D28}" destId="{B9F8DAD7-894A-6247-BED9-954FEB9E8311}" srcOrd="5" destOrd="0" presId="urn:microsoft.com/office/officeart/2005/8/layout/hierarchy2"/>
    <dgm:cxn modelId="{20515077-7917-6548-BAB3-299A24385274}" type="presParOf" srcId="{B9F8DAD7-894A-6247-BED9-954FEB9E8311}" destId="{12B378A0-EDD0-C341-933A-5500678CD383}" srcOrd="0" destOrd="0" presId="urn:microsoft.com/office/officeart/2005/8/layout/hierarchy2"/>
    <dgm:cxn modelId="{9CA67B11-549D-A94A-8F88-AD4627554122}" type="presParOf" srcId="{B9F8DAD7-894A-6247-BED9-954FEB9E8311}" destId="{55DE670B-4DA0-2E45-B7EE-9394A4D09FA7}" srcOrd="1" destOrd="0" presId="urn:microsoft.com/office/officeart/2005/8/layout/hierarchy2"/>
    <dgm:cxn modelId="{71015B06-8662-A243-80E2-8E82049E872F}" type="presParOf" srcId="{55DE670B-4DA0-2E45-B7EE-9394A4D09FA7}" destId="{EC1652E7-C820-C04E-AC0C-FA06D89834D5}" srcOrd="0" destOrd="0" presId="urn:microsoft.com/office/officeart/2005/8/layout/hierarchy2"/>
    <dgm:cxn modelId="{7E6AF076-68D2-4541-99CF-3A21E0C6D033}" type="presParOf" srcId="{EC1652E7-C820-C04E-AC0C-FA06D89834D5}" destId="{C59386D3-83EC-A940-9DA6-20CCA0AE984C}" srcOrd="0" destOrd="0" presId="urn:microsoft.com/office/officeart/2005/8/layout/hierarchy2"/>
    <dgm:cxn modelId="{81EE1655-F923-E74E-96D5-8E893CC5F865}" type="presParOf" srcId="{55DE670B-4DA0-2E45-B7EE-9394A4D09FA7}" destId="{231975A5-E814-1441-B167-71EE159BD6A0}" srcOrd="1" destOrd="0" presId="urn:microsoft.com/office/officeart/2005/8/layout/hierarchy2"/>
    <dgm:cxn modelId="{44104DD3-048C-5341-B842-3A85278B31A9}" type="presParOf" srcId="{231975A5-E814-1441-B167-71EE159BD6A0}" destId="{9CC15592-5FD0-C140-B057-06360F3F39B2}" srcOrd="0" destOrd="0" presId="urn:microsoft.com/office/officeart/2005/8/layout/hierarchy2"/>
    <dgm:cxn modelId="{F852F9D4-86F4-C54E-A431-324C3AD3399B}" type="presParOf" srcId="{231975A5-E814-1441-B167-71EE159BD6A0}" destId="{2B681DF5-1F55-C544-B532-73159D5C2EDF}" srcOrd="1" destOrd="0" presId="urn:microsoft.com/office/officeart/2005/8/layout/hierarchy2"/>
    <dgm:cxn modelId="{AE0F9469-5A28-BA43-B549-93C456F85928}" type="presParOf" srcId="{55DE670B-4DA0-2E45-B7EE-9394A4D09FA7}" destId="{1D04FDD8-7377-8F49-9A19-FA6875F580B6}" srcOrd="2" destOrd="0" presId="urn:microsoft.com/office/officeart/2005/8/layout/hierarchy2"/>
    <dgm:cxn modelId="{50564F28-D05D-2E4F-A73E-CCD312B47A63}" type="presParOf" srcId="{1D04FDD8-7377-8F49-9A19-FA6875F580B6}" destId="{3758BABD-FD00-784D-A5CD-959CD8F50F82}" srcOrd="0" destOrd="0" presId="urn:microsoft.com/office/officeart/2005/8/layout/hierarchy2"/>
    <dgm:cxn modelId="{E19A91AF-B6E1-B144-ABB8-454DCA1A8647}" type="presParOf" srcId="{55DE670B-4DA0-2E45-B7EE-9394A4D09FA7}" destId="{5279A8E5-B822-3049-807A-AC590E36F982}" srcOrd="3" destOrd="0" presId="urn:microsoft.com/office/officeart/2005/8/layout/hierarchy2"/>
    <dgm:cxn modelId="{01198867-9327-AC46-9C2B-782ED0096644}" type="presParOf" srcId="{5279A8E5-B822-3049-807A-AC590E36F982}" destId="{BD456626-F6CF-7A4C-AF4D-C697718B54EB}" srcOrd="0" destOrd="0" presId="urn:microsoft.com/office/officeart/2005/8/layout/hierarchy2"/>
    <dgm:cxn modelId="{DC29A043-7444-DB44-94A1-DF0F84985DD9}" type="presParOf" srcId="{5279A8E5-B822-3049-807A-AC590E36F982}" destId="{A7876B01-03FE-4843-910F-3F2737ED6FF1}" srcOrd="1" destOrd="0" presId="urn:microsoft.com/office/officeart/2005/8/layout/hierarchy2"/>
    <dgm:cxn modelId="{D771C9ED-2977-3B45-B272-87B927FFEE33}" type="presParOf" srcId="{55DE670B-4DA0-2E45-B7EE-9394A4D09FA7}" destId="{C5CEF5F0-F8FE-E54F-B6EB-621F96F46F59}" srcOrd="4" destOrd="0" presId="urn:microsoft.com/office/officeart/2005/8/layout/hierarchy2"/>
    <dgm:cxn modelId="{995A5925-2F51-3B40-8B34-0A7E0838CA38}" type="presParOf" srcId="{C5CEF5F0-F8FE-E54F-B6EB-621F96F46F59}" destId="{7EB45679-01A5-4C4C-9BDC-C84773DBC8EC}" srcOrd="0" destOrd="0" presId="urn:microsoft.com/office/officeart/2005/8/layout/hierarchy2"/>
    <dgm:cxn modelId="{987CE048-8E5F-C14B-B756-9F951F1D6086}" type="presParOf" srcId="{55DE670B-4DA0-2E45-B7EE-9394A4D09FA7}" destId="{40038293-FFD7-954D-9C1C-C6A67D6FF42A}" srcOrd="5" destOrd="0" presId="urn:microsoft.com/office/officeart/2005/8/layout/hierarchy2"/>
    <dgm:cxn modelId="{079F5030-C5B2-6247-AB82-07C7091DF395}" type="presParOf" srcId="{40038293-FFD7-954D-9C1C-C6A67D6FF42A}" destId="{2F1A0982-3055-3744-A224-0AB65E575D3D}" srcOrd="0" destOrd="0" presId="urn:microsoft.com/office/officeart/2005/8/layout/hierarchy2"/>
    <dgm:cxn modelId="{11C678AC-C888-0F48-A375-AAF1A233A6FF}" type="presParOf" srcId="{40038293-FFD7-954D-9C1C-C6A67D6FF42A}" destId="{6EC1B5C6-BA3B-2B45-A04E-DF8AEE72F7CB}" srcOrd="1" destOrd="0" presId="urn:microsoft.com/office/officeart/2005/8/layout/hierarchy2"/>
    <dgm:cxn modelId="{AFE5DC4D-579E-014B-AB88-FEABEC7173DA}" type="presParOf" srcId="{6EC1B5C6-BA3B-2B45-A04E-DF8AEE72F7CB}" destId="{C80CD2A1-FFED-4B4B-AB0F-65CB1C7DA5A1}" srcOrd="0" destOrd="0" presId="urn:microsoft.com/office/officeart/2005/8/layout/hierarchy2"/>
    <dgm:cxn modelId="{4DF82FB5-B7EB-F747-A9AF-D9E84E5DDFBE}" type="presParOf" srcId="{C80CD2A1-FFED-4B4B-AB0F-65CB1C7DA5A1}" destId="{D5757B5D-5E66-CE44-8C21-141515995A18}" srcOrd="0" destOrd="0" presId="urn:microsoft.com/office/officeart/2005/8/layout/hierarchy2"/>
    <dgm:cxn modelId="{8F522234-2B5B-B147-8CF1-C6DAB585A8EF}" type="presParOf" srcId="{6EC1B5C6-BA3B-2B45-A04E-DF8AEE72F7CB}" destId="{78C33019-4907-B04A-8C8D-4365F3F5169E}" srcOrd="1" destOrd="0" presId="urn:microsoft.com/office/officeart/2005/8/layout/hierarchy2"/>
    <dgm:cxn modelId="{53CD6B40-4BB1-F54B-B8E8-B750D7A235C7}" type="presParOf" srcId="{78C33019-4907-B04A-8C8D-4365F3F5169E}" destId="{566BAE00-0A3A-5843-97A4-24CEDAB7259D}" srcOrd="0" destOrd="0" presId="urn:microsoft.com/office/officeart/2005/8/layout/hierarchy2"/>
    <dgm:cxn modelId="{0BB5EB1F-42E8-F441-B696-FDFBE02EB5AB}" type="presParOf" srcId="{78C33019-4907-B04A-8C8D-4365F3F5169E}" destId="{EC3DB21B-4F2D-B143-A595-7C68EFC15B86}" srcOrd="1" destOrd="0" presId="urn:microsoft.com/office/officeart/2005/8/layout/hierarchy2"/>
    <dgm:cxn modelId="{BC0C08A8-E9D0-0242-A5FC-9F42DDCBB439}" type="presParOf" srcId="{6EC1B5C6-BA3B-2B45-A04E-DF8AEE72F7CB}" destId="{BFD20562-886C-A845-A27A-D5D7CF1CDF2B}" srcOrd="2" destOrd="0" presId="urn:microsoft.com/office/officeart/2005/8/layout/hierarchy2"/>
    <dgm:cxn modelId="{FD6A8D08-A32A-AC4D-BE5C-9FB83303ACED}" type="presParOf" srcId="{BFD20562-886C-A845-A27A-D5D7CF1CDF2B}" destId="{7AA41144-68EE-6047-9BD4-ADD929B8B43D}" srcOrd="0" destOrd="0" presId="urn:microsoft.com/office/officeart/2005/8/layout/hierarchy2"/>
    <dgm:cxn modelId="{4699903F-E792-934A-BCC2-624FDEE39B2F}" type="presParOf" srcId="{6EC1B5C6-BA3B-2B45-A04E-DF8AEE72F7CB}" destId="{DA03E4DF-132A-3949-80B1-5AFAD7DCFDF7}" srcOrd="3" destOrd="0" presId="urn:microsoft.com/office/officeart/2005/8/layout/hierarchy2"/>
    <dgm:cxn modelId="{BD5A58E7-BE0A-4C41-B03D-1BE4CDB4BA4B}" type="presParOf" srcId="{DA03E4DF-132A-3949-80B1-5AFAD7DCFDF7}" destId="{2A542BA4-C7B3-D243-A226-93A32E301306}" srcOrd="0" destOrd="0" presId="urn:microsoft.com/office/officeart/2005/8/layout/hierarchy2"/>
    <dgm:cxn modelId="{71EC137A-E140-6748-8B25-5F4BBC25FA3E}" type="presParOf" srcId="{DA03E4DF-132A-3949-80B1-5AFAD7DCFDF7}" destId="{25AEB53C-ECEE-2743-817B-7CA5A437BA74}" srcOrd="1" destOrd="0" presId="urn:microsoft.com/office/officeart/2005/8/layout/hierarchy2"/>
    <dgm:cxn modelId="{3FE05175-D967-CC48-9880-4F17AD929757}" type="presParOf" srcId="{6EC1B5C6-BA3B-2B45-A04E-DF8AEE72F7CB}" destId="{27518D43-90E3-BB4B-B1AB-833C9D4A2BCB}" srcOrd="4" destOrd="0" presId="urn:microsoft.com/office/officeart/2005/8/layout/hierarchy2"/>
    <dgm:cxn modelId="{16516CDF-1EA9-D14E-80B0-E6ABA2CE9480}" type="presParOf" srcId="{27518D43-90E3-BB4B-B1AB-833C9D4A2BCB}" destId="{5F06662C-A980-F840-9746-1C7E2B3A973A}" srcOrd="0" destOrd="0" presId="urn:microsoft.com/office/officeart/2005/8/layout/hierarchy2"/>
    <dgm:cxn modelId="{49478A08-8C1A-1642-B773-A90090F112B6}" type="presParOf" srcId="{6EC1B5C6-BA3B-2B45-A04E-DF8AEE72F7CB}" destId="{F9C61D9F-BF9A-3841-8EAD-B73C36CDA636}" srcOrd="5" destOrd="0" presId="urn:microsoft.com/office/officeart/2005/8/layout/hierarchy2"/>
    <dgm:cxn modelId="{1B08E206-EBFE-9543-90DC-0477E8F6A45C}" type="presParOf" srcId="{F9C61D9F-BF9A-3841-8EAD-B73C36CDA636}" destId="{B47AAE77-CC36-5A4D-A16C-813906B2E1B9}" srcOrd="0" destOrd="0" presId="urn:microsoft.com/office/officeart/2005/8/layout/hierarchy2"/>
    <dgm:cxn modelId="{964324E6-9B4E-A14A-B442-B65F8B7DF741}" type="presParOf" srcId="{F9C61D9F-BF9A-3841-8EAD-B73C36CDA636}" destId="{DFD20A92-F5C2-614D-ABF5-483836F851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398DE2-9C57-504A-9910-DC5CF51CE024}" type="doc">
      <dgm:prSet loTypeId="urn:microsoft.com/office/officeart/2009/3/layout/Phased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A0DF26-9B01-2C4B-879F-CFA0733F8314}">
      <dgm:prSet phldrT="[文本]"/>
      <dgm:spPr/>
      <dgm:t>
        <a:bodyPr/>
        <a:lstStyle/>
        <a:p>
          <a:r>
            <a:rPr lang="en-US" altLang="zh-CN" dirty="0"/>
            <a:t>State Analysis</a:t>
          </a:r>
          <a:endParaRPr lang="zh-CN" altLang="en-US" dirty="0"/>
        </a:p>
      </dgm:t>
    </dgm:pt>
    <dgm:pt modelId="{8A461EDD-FC65-A441-A5AD-651EC780B193}" type="parTrans" cxnId="{F41EFCFA-036C-DC47-9921-EAA53D771D2E}">
      <dgm:prSet/>
      <dgm:spPr/>
      <dgm:t>
        <a:bodyPr/>
        <a:lstStyle/>
        <a:p>
          <a:endParaRPr lang="zh-CN" altLang="en-US"/>
        </a:p>
      </dgm:t>
    </dgm:pt>
    <dgm:pt modelId="{B8545095-AD96-8B49-B453-529A87030E87}" type="sibTrans" cxnId="{F41EFCFA-036C-DC47-9921-EAA53D771D2E}">
      <dgm:prSet/>
      <dgm:spPr/>
      <dgm:t>
        <a:bodyPr/>
        <a:lstStyle/>
        <a:p>
          <a:endParaRPr lang="zh-CN" altLang="en-US"/>
        </a:p>
      </dgm:t>
    </dgm:pt>
    <dgm:pt modelId="{A3D39FDE-B21C-A94F-AD1B-BCFCDEBFB9F8}">
      <dgm:prSet phldrT="[文本]"/>
      <dgm:spPr/>
      <dgm:t>
        <a:bodyPr/>
        <a:lstStyle/>
        <a:p>
          <a:r>
            <a:rPr lang="en-US" altLang="zh-CN" dirty="0"/>
            <a:t>Family Comparison</a:t>
          </a:r>
          <a:endParaRPr lang="zh-CN" altLang="en-US" dirty="0"/>
        </a:p>
      </dgm:t>
    </dgm:pt>
    <dgm:pt modelId="{C50EB94F-EA48-3143-813B-54F2391D7122}" type="parTrans" cxnId="{67809E9C-0C70-2B47-9A38-F58044081A48}">
      <dgm:prSet/>
      <dgm:spPr/>
      <dgm:t>
        <a:bodyPr/>
        <a:lstStyle/>
        <a:p>
          <a:endParaRPr lang="zh-CN" altLang="en-US"/>
        </a:p>
      </dgm:t>
    </dgm:pt>
    <dgm:pt modelId="{AFC0FF5E-AD34-5648-9CB5-A49FEAD411A4}" type="sibTrans" cxnId="{67809E9C-0C70-2B47-9A38-F58044081A48}">
      <dgm:prSet/>
      <dgm:spPr/>
      <dgm:t>
        <a:bodyPr/>
        <a:lstStyle/>
        <a:p>
          <a:endParaRPr lang="zh-CN" altLang="en-US"/>
        </a:p>
      </dgm:t>
    </dgm:pt>
    <dgm:pt modelId="{838657B2-0251-EA43-83C1-BA6DD612FDD1}">
      <dgm:prSet phldrT="[文本]"/>
      <dgm:spPr/>
      <dgm:t>
        <a:bodyPr/>
        <a:lstStyle/>
        <a:p>
          <a:r>
            <a:rPr lang="en-US" altLang="zh-CN" dirty="0"/>
            <a:t>Store Analysis</a:t>
          </a:r>
          <a:endParaRPr lang="zh-CN" altLang="en-US" dirty="0"/>
        </a:p>
      </dgm:t>
    </dgm:pt>
    <dgm:pt modelId="{C43C551A-B981-BF4B-B34C-3970A64976C2}" type="parTrans" cxnId="{C6703B0D-9D9F-C841-84AF-E081B6EAC1E9}">
      <dgm:prSet/>
      <dgm:spPr/>
      <dgm:t>
        <a:bodyPr/>
        <a:lstStyle/>
        <a:p>
          <a:endParaRPr lang="zh-CN" altLang="en-US"/>
        </a:p>
      </dgm:t>
    </dgm:pt>
    <dgm:pt modelId="{FF8C28F1-30FB-AC43-A142-28D5828E5714}" type="sibTrans" cxnId="{C6703B0D-9D9F-C841-84AF-E081B6EAC1E9}">
      <dgm:prSet/>
      <dgm:spPr/>
      <dgm:t>
        <a:bodyPr/>
        <a:lstStyle/>
        <a:p>
          <a:endParaRPr lang="zh-CN" altLang="en-US"/>
        </a:p>
      </dgm:t>
    </dgm:pt>
    <dgm:pt modelId="{6CA78AE4-EC87-1C49-A1B2-04A245611523}">
      <dgm:prSet phldrT="[文本]"/>
      <dgm:spPr/>
      <dgm:t>
        <a:bodyPr/>
        <a:lstStyle/>
        <a:p>
          <a:r>
            <a:rPr lang="en-US" altLang="zh-CN" dirty="0"/>
            <a:t>Better Stores</a:t>
          </a:r>
          <a:endParaRPr lang="zh-CN" altLang="en-US" dirty="0"/>
        </a:p>
      </dgm:t>
    </dgm:pt>
    <dgm:pt modelId="{D92F03FB-13FC-B64F-95D4-593DB0D98E7E}" type="parTrans" cxnId="{3FDD095B-74A9-8347-81E4-47576047CBB5}">
      <dgm:prSet/>
      <dgm:spPr/>
      <dgm:t>
        <a:bodyPr/>
        <a:lstStyle/>
        <a:p>
          <a:endParaRPr lang="zh-CN" altLang="en-US"/>
        </a:p>
      </dgm:t>
    </dgm:pt>
    <dgm:pt modelId="{7018F8B9-E4CB-9949-AF7A-AE824159F016}" type="sibTrans" cxnId="{3FDD095B-74A9-8347-81E4-47576047CBB5}">
      <dgm:prSet/>
      <dgm:spPr/>
      <dgm:t>
        <a:bodyPr/>
        <a:lstStyle/>
        <a:p>
          <a:endParaRPr lang="zh-CN" altLang="en-US"/>
        </a:p>
      </dgm:t>
    </dgm:pt>
    <dgm:pt modelId="{D7DF1A79-123D-E548-82C9-C2BBDE60AF46}">
      <dgm:prSet phldrT="[文本]"/>
      <dgm:spPr/>
      <dgm:t>
        <a:bodyPr/>
        <a:lstStyle/>
        <a:p>
          <a:r>
            <a:rPr lang="en-US" altLang="zh-CN" dirty="0"/>
            <a:t>Worse Stores</a:t>
          </a:r>
          <a:endParaRPr lang="zh-CN" altLang="en-US" dirty="0"/>
        </a:p>
      </dgm:t>
    </dgm:pt>
    <dgm:pt modelId="{435AA2CB-A4E0-794A-84B9-FC0F7E452266}" type="parTrans" cxnId="{AA3F6EFD-F901-7D4B-972F-A498627DB26D}">
      <dgm:prSet/>
      <dgm:spPr/>
      <dgm:t>
        <a:bodyPr/>
        <a:lstStyle/>
        <a:p>
          <a:endParaRPr lang="zh-CN" altLang="en-US"/>
        </a:p>
      </dgm:t>
    </dgm:pt>
    <dgm:pt modelId="{C7D5DDB1-5DB3-4F45-A616-B1A8E923B952}" type="sibTrans" cxnId="{AA3F6EFD-F901-7D4B-972F-A498627DB26D}">
      <dgm:prSet/>
      <dgm:spPr/>
      <dgm:t>
        <a:bodyPr/>
        <a:lstStyle/>
        <a:p>
          <a:endParaRPr lang="zh-CN" altLang="en-US"/>
        </a:p>
      </dgm:t>
    </dgm:pt>
    <dgm:pt modelId="{8A40293E-02CB-6E4A-9FDA-627A33E31DE4}">
      <dgm:prSet phldrT="[文本]"/>
      <dgm:spPr/>
      <dgm:t>
        <a:bodyPr/>
        <a:lstStyle/>
        <a:p>
          <a:r>
            <a:rPr lang="en-US" altLang="zh-CN" dirty="0"/>
            <a:t>Item Analysis</a:t>
          </a:r>
          <a:endParaRPr lang="zh-CN" altLang="en-US" dirty="0"/>
        </a:p>
      </dgm:t>
    </dgm:pt>
    <dgm:pt modelId="{737B5333-A76E-B742-AE5A-01E1F736CEB7}" type="parTrans" cxnId="{30D4E8A3-9954-F744-B8A7-FE220C9684DD}">
      <dgm:prSet/>
      <dgm:spPr/>
      <dgm:t>
        <a:bodyPr/>
        <a:lstStyle/>
        <a:p>
          <a:endParaRPr lang="zh-CN" altLang="en-US"/>
        </a:p>
      </dgm:t>
    </dgm:pt>
    <dgm:pt modelId="{F7D8E2A4-1301-DB40-A828-8E5248C43DD8}" type="sibTrans" cxnId="{30D4E8A3-9954-F744-B8A7-FE220C9684DD}">
      <dgm:prSet/>
      <dgm:spPr/>
      <dgm:t>
        <a:bodyPr/>
        <a:lstStyle/>
        <a:p>
          <a:endParaRPr lang="zh-CN" altLang="en-US"/>
        </a:p>
      </dgm:t>
    </dgm:pt>
    <dgm:pt modelId="{D71DF44A-8B31-374E-8ECD-7F5D3A0923F6}">
      <dgm:prSet phldrT="[文本]"/>
      <dgm:spPr/>
      <dgm:t>
        <a:bodyPr/>
        <a:lstStyle/>
        <a:p>
          <a:r>
            <a:rPr lang="en-US" altLang="zh-CN" dirty="0"/>
            <a:t>Sales Performance;</a:t>
          </a:r>
        </a:p>
      </dgm:t>
    </dgm:pt>
    <dgm:pt modelId="{C86FF326-66F3-8C46-8266-364C1A7BAECA}" type="parTrans" cxnId="{3E8F5210-2FC5-AD4B-A676-6D675AC6711C}">
      <dgm:prSet/>
      <dgm:spPr/>
      <dgm:t>
        <a:bodyPr/>
        <a:lstStyle/>
        <a:p>
          <a:endParaRPr lang="zh-CN" altLang="en-US"/>
        </a:p>
      </dgm:t>
    </dgm:pt>
    <dgm:pt modelId="{B705D695-8224-2844-A2C2-84F84191EFC8}" type="sibTrans" cxnId="{3E8F5210-2FC5-AD4B-A676-6D675AC6711C}">
      <dgm:prSet/>
      <dgm:spPr/>
      <dgm:t>
        <a:bodyPr/>
        <a:lstStyle/>
        <a:p>
          <a:endParaRPr lang="zh-CN" altLang="en-US"/>
        </a:p>
      </dgm:t>
    </dgm:pt>
    <dgm:pt modelId="{0C45E011-5481-0E4A-85C9-80FED0C9BB42}" type="pres">
      <dgm:prSet presAssocID="{72398DE2-9C57-504A-9910-DC5CF51CE02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2815F346-521A-2149-BFD1-708126CCE929}" type="pres">
      <dgm:prSet presAssocID="{72398DE2-9C57-504A-9910-DC5CF51CE024}" presName="arc1" presStyleLbl="node1" presStyleIdx="0" presStyleCnt="4"/>
      <dgm:spPr/>
    </dgm:pt>
    <dgm:pt modelId="{508B92CD-6F35-E445-A81C-D6413835B1A8}" type="pres">
      <dgm:prSet presAssocID="{72398DE2-9C57-504A-9910-DC5CF51CE024}" presName="arc3" presStyleLbl="node1" presStyleIdx="1" presStyleCnt="4"/>
      <dgm:spPr/>
    </dgm:pt>
    <dgm:pt modelId="{6187149D-F26D-B642-AFDF-F0C9F97D9721}" type="pres">
      <dgm:prSet presAssocID="{72398DE2-9C57-504A-9910-DC5CF51CE02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399484DF-F9C2-414F-9C73-509A41B40066}" type="pres">
      <dgm:prSet presAssocID="{72398DE2-9C57-504A-9910-DC5CF51CE024}" presName="arc2" presStyleLbl="node1" presStyleIdx="2" presStyleCnt="4"/>
      <dgm:spPr/>
    </dgm:pt>
    <dgm:pt modelId="{62D09DA1-E6A8-224C-93AB-8EE6D9EA6579}" type="pres">
      <dgm:prSet presAssocID="{72398DE2-9C57-504A-9910-DC5CF51CE024}" presName="arc4" presStyleLbl="node1" presStyleIdx="3" presStyleCnt="4"/>
      <dgm:spPr/>
    </dgm:pt>
    <dgm:pt modelId="{31E382EE-489D-1E43-B325-87B68258AEBD}" type="pres">
      <dgm:prSet presAssocID="{72398DE2-9C57-504A-9910-DC5CF51CE02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708FF48-BA13-8443-90A0-90F25FE1C661}" type="pres">
      <dgm:prSet presAssocID="{72398DE2-9C57-504A-9910-DC5CF51CE024}" presName="middleComposite" presStyleCnt="0"/>
      <dgm:spPr/>
    </dgm:pt>
    <dgm:pt modelId="{1EA30ACC-70AC-ED4C-BB10-BED2224E0420}" type="pres">
      <dgm:prSet presAssocID="{6CA78AE4-EC87-1C49-A1B2-04A245611523}" presName="circ1" presStyleLbl="vennNode1" presStyleIdx="0" presStyleCnt="5"/>
      <dgm:spPr/>
    </dgm:pt>
    <dgm:pt modelId="{5D3BE1BE-BBCA-1E47-BDA9-3A19B5451FEC}" type="pres">
      <dgm:prSet presAssocID="{6CA78AE4-EC87-1C49-A1B2-04A245611523}" presName="circ1Tx" presStyleLbl="revTx" presStyleIdx="1" presStyleCnt="3">
        <dgm:presLayoutVars>
          <dgm:chMax val="0"/>
          <dgm:chPref val="0"/>
        </dgm:presLayoutVars>
      </dgm:prSet>
      <dgm:spPr/>
    </dgm:pt>
    <dgm:pt modelId="{56E2A420-06F7-0B44-B06D-8D82EA4E7C72}" type="pres">
      <dgm:prSet presAssocID="{D7DF1A79-123D-E548-82C9-C2BBDE60AF46}" presName="circ2" presStyleLbl="vennNode1" presStyleIdx="1" presStyleCnt="5"/>
      <dgm:spPr/>
    </dgm:pt>
    <dgm:pt modelId="{97A5BB3B-F446-A842-BAE2-C7DCDBF4A2A9}" type="pres">
      <dgm:prSet presAssocID="{D7DF1A79-123D-E548-82C9-C2BBDE60AF46}" presName="circ2Tx" presStyleLbl="revTx" presStyleIdx="1" presStyleCnt="3">
        <dgm:presLayoutVars>
          <dgm:chMax val="0"/>
          <dgm:chPref val="0"/>
        </dgm:presLayoutVars>
      </dgm:prSet>
      <dgm:spPr/>
    </dgm:pt>
    <dgm:pt modelId="{022EA6F9-BCD1-944A-A076-D16A614EB399}" type="pres">
      <dgm:prSet presAssocID="{72398DE2-9C57-504A-9910-DC5CF51CE024}" presName="leftComposite" presStyleCnt="0"/>
      <dgm:spPr/>
    </dgm:pt>
    <dgm:pt modelId="{86FA86FF-DCC6-E84C-A937-79AE77B70400}" type="pres">
      <dgm:prSet presAssocID="{A3D39FDE-B21C-A94F-AD1B-BCFCDEBFB9F8}" presName="childText1_1" presStyleLbl="vennNode1" presStyleIdx="2" presStyleCnt="5" custLinFactX="200000" custLinFactNeighborX="242414" custLinFactNeighborY="16974">
        <dgm:presLayoutVars>
          <dgm:chMax val="0"/>
          <dgm:chPref val="0"/>
        </dgm:presLayoutVars>
      </dgm:prSet>
      <dgm:spPr/>
    </dgm:pt>
    <dgm:pt modelId="{1128412B-6D34-F942-BFD7-C4CCDC86F692}" type="pres">
      <dgm:prSet presAssocID="{A3D39FDE-B21C-A94F-AD1B-BCFCDEBFB9F8}" presName="ellipse1" presStyleLbl="vennNode1" presStyleIdx="3" presStyleCnt="5" custLinFactX="529173" custLinFactNeighborX="600000" custLinFactNeighborY="51472"/>
      <dgm:spPr/>
    </dgm:pt>
    <dgm:pt modelId="{AC9B3F06-1854-9346-8402-022D7CDA722A}" type="pres">
      <dgm:prSet presAssocID="{A3D39FDE-B21C-A94F-AD1B-BCFCDEBFB9F8}" presName="ellipse2" presStyleLbl="vennNode1" presStyleIdx="4" presStyleCnt="5" custLinFactX="579490" custLinFactY="-36525" custLinFactNeighborX="600000" custLinFactNeighborY="-100000"/>
      <dgm:spPr/>
    </dgm:pt>
    <dgm:pt modelId="{67C44E0D-4DDE-554E-A7B8-ED5209644BD8}" type="pres">
      <dgm:prSet presAssocID="{72398DE2-9C57-504A-9910-DC5CF51CE024}" presName="rightChild" presStyleLbl="node2" presStyleIdx="0" presStyleCnt="1" custScaleX="120334" custScaleY="120375" custLinFactX="-124576" custLinFactNeighborX="-200000" custLinFactNeighborY="1019">
        <dgm:presLayoutVars>
          <dgm:chMax val="0"/>
          <dgm:chPref val="0"/>
        </dgm:presLayoutVars>
      </dgm:prSet>
      <dgm:spPr/>
    </dgm:pt>
    <dgm:pt modelId="{7EF5C809-B9C3-534B-978B-5CC7E9107BB3}" type="pres">
      <dgm:prSet presAssocID="{72398DE2-9C57-504A-9910-DC5CF51CE02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C6703B0D-9D9F-C841-84AF-E081B6EAC1E9}" srcId="{72398DE2-9C57-504A-9910-DC5CF51CE024}" destId="{838657B2-0251-EA43-83C1-BA6DD612FDD1}" srcOrd="1" destOrd="0" parTransId="{C43C551A-B981-BF4B-B34C-3970A64976C2}" sibTransId="{FF8C28F1-30FB-AC43-A142-28D5828E5714}"/>
    <dgm:cxn modelId="{3E8F5210-2FC5-AD4B-A676-6D675AC6711C}" srcId="{8A40293E-02CB-6E4A-9FDA-627A33E31DE4}" destId="{D71DF44A-8B31-374E-8ECD-7F5D3A0923F6}" srcOrd="0" destOrd="0" parTransId="{C86FF326-66F3-8C46-8266-364C1A7BAECA}" sibTransId="{B705D695-8224-2844-A2C2-84F84191EFC8}"/>
    <dgm:cxn modelId="{5DE53A12-FEBD-2D4F-9558-1892B1593EE0}" type="presOf" srcId="{D7DF1A79-123D-E548-82C9-C2BBDE60AF46}" destId="{56E2A420-06F7-0B44-B06D-8D82EA4E7C72}" srcOrd="0" destOrd="0" presId="urn:microsoft.com/office/officeart/2009/3/layout/PhasedProcess"/>
    <dgm:cxn modelId="{53FBBC1B-53BD-1D4E-8AC1-DF22B478105F}" type="presOf" srcId="{6CA78AE4-EC87-1C49-A1B2-04A245611523}" destId="{5D3BE1BE-BBCA-1E47-BDA9-3A19B5451FEC}" srcOrd="1" destOrd="0" presId="urn:microsoft.com/office/officeart/2009/3/layout/PhasedProcess"/>
    <dgm:cxn modelId="{2B082C40-384E-284E-BE19-AB258CD96E6A}" type="presOf" srcId="{D71DF44A-8B31-374E-8ECD-7F5D3A0923F6}" destId="{67C44E0D-4DDE-554E-A7B8-ED5209644BD8}" srcOrd="0" destOrd="0" presId="urn:microsoft.com/office/officeart/2009/3/layout/PhasedProcess"/>
    <dgm:cxn modelId="{AFE1FF46-FA89-4249-A906-B854504778AD}" type="presOf" srcId="{6CA78AE4-EC87-1C49-A1B2-04A245611523}" destId="{1EA30ACC-70AC-ED4C-BB10-BED2224E0420}" srcOrd="0" destOrd="0" presId="urn:microsoft.com/office/officeart/2009/3/layout/PhasedProcess"/>
    <dgm:cxn modelId="{EE665257-7D4B-504D-8732-D1DD2F812C14}" type="presOf" srcId="{A3D39FDE-B21C-A94F-AD1B-BCFCDEBFB9F8}" destId="{86FA86FF-DCC6-E84C-A937-79AE77B70400}" srcOrd="0" destOrd="0" presId="urn:microsoft.com/office/officeart/2009/3/layout/PhasedProcess"/>
    <dgm:cxn modelId="{2D2EA35A-C8EF-E84A-B741-1F0268C3138B}" type="presOf" srcId="{8A40293E-02CB-6E4A-9FDA-627A33E31DE4}" destId="{31E382EE-489D-1E43-B325-87B68258AEBD}" srcOrd="0" destOrd="0" presId="urn:microsoft.com/office/officeart/2009/3/layout/PhasedProcess"/>
    <dgm:cxn modelId="{3FDD095B-74A9-8347-81E4-47576047CBB5}" srcId="{838657B2-0251-EA43-83C1-BA6DD612FDD1}" destId="{6CA78AE4-EC87-1C49-A1B2-04A245611523}" srcOrd="0" destOrd="0" parTransId="{D92F03FB-13FC-B64F-95D4-593DB0D98E7E}" sibTransId="{7018F8B9-E4CB-9949-AF7A-AE824159F016}"/>
    <dgm:cxn modelId="{F5294294-9AD5-1648-8EF2-413B7541740C}" type="presOf" srcId="{42A0DF26-9B01-2C4B-879F-CFA0733F8314}" destId="{7EF5C809-B9C3-534B-978B-5CC7E9107BB3}" srcOrd="0" destOrd="0" presId="urn:microsoft.com/office/officeart/2009/3/layout/PhasedProcess"/>
    <dgm:cxn modelId="{67809E9C-0C70-2B47-9A38-F58044081A48}" srcId="{42A0DF26-9B01-2C4B-879F-CFA0733F8314}" destId="{A3D39FDE-B21C-A94F-AD1B-BCFCDEBFB9F8}" srcOrd="0" destOrd="0" parTransId="{C50EB94F-EA48-3143-813B-54F2391D7122}" sibTransId="{AFC0FF5E-AD34-5648-9CB5-A49FEAD411A4}"/>
    <dgm:cxn modelId="{F16A2E9F-C1F6-204A-A01D-3642299AD69A}" type="presOf" srcId="{D7DF1A79-123D-E548-82C9-C2BBDE60AF46}" destId="{97A5BB3B-F446-A842-BAE2-C7DCDBF4A2A9}" srcOrd="1" destOrd="0" presId="urn:microsoft.com/office/officeart/2009/3/layout/PhasedProcess"/>
    <dgm:cxn modelId="{30D4E8A3-9954-F744-B8A7-FE220C9684DD}" srcId="{72398DE2-9C57-504A-9910-DC5CF51CE024}" destId="{8A40293E-02CB-6E4A-9FDA-627A33E31DE4}" srcOrd="2" destOrd="0" parTransId="{737B5333-A76E-B742-AE5A-01E1F736CEB7}" sibTransId="{F7D8E2A4-1301-DB40-A828-8E5248C43DD8}"/>
    <dgm:cxn modelId="{8A6160C7-E71F-574E-A6DC-038315BB74D0}" type="presOf" srcId="{72398DE2-9C57-504A-9910-DC5CF51CE024}" destId="{0C45E011-5481-0E4A-85C9-80FED0C9BB42}" srcOrd="0" destOrd="0" presId="urn:microsoft.com/office/officeart/2009/3/layout/PhasedProcess"/>
    <dgm:cxn modelId="{C8DF3FD8-1EE3-4B47-9A9F-2B1BDD24CDB9}" type="presOf" srcId="{838657B2-0251-EA43-83C1-BA6DD612FDD1}" destId="{6187149D-F26D-B642-AFDF-F0C9F97D9721}" srcOrd="0" destOrd="0" presId="urn:microsoft.com/office/officeart/2009/3/layout/PhasedProcess"/>
    <dgm:cxn modelId="{F41EFCFA-036C-DC47-9921-EAA53D771D2E}" srcId="{72398DE2-9C57-504A-9910-DC5CF51CE024}" destId="{42A0DF26-9B01-2C4B-879F-CFA0733F8314}" srcOrd="0" destOrd="0" parTransId="{8A461EDD-FC65-A441-A5AD-651EC780B193}" sibTransId="{B8545095-AD96-8B49-B453-529A87030E87}"/>
    <dgm:cxn modelId="{AA3F6EFD-F901-7D4B-972F-A498627DB26D}" srcId="{838657B2-0251-EA43-83C1-BA6DD612FDD1}" destId="{D7DF1A79-123D-E548-82C9-C2BBDE60AF46}" srcOrd="1" destOrd="0" parTransId="{435AA2CB-A4E0-794A-84B9-FC0F7E452266}" sibTransId="{C7D5DDB1-5DB3-4F45-A616-B1A8E923B952}"/>
    <dgm:cxn modelId="{2ADCDF10-084E-2341-B373-43A326853361}" type="presParOf" srcId="{0C45E011-5481-0E4A-85C9-80FED0C9BB42}" destId="{2815F346-521A-2149-BFD1-708126CCE929}" srcOrd="0" destOrd="0" presId="urn:microsoft.com/office/officeart/2009/3/layout/PhasedProcess"/>
    <dgm:cxn modelId="{7F4B56E2-423C-2843-87E8-70DC0F5C2658}" type="presParOf" srcId="{0C45E011-5481-0E4A-85C9-80FED0C9BB42}" destId="{508B92CD-6F35-E445-A81C-D6413835B1A8}" srcOrd="1" destOrd="0" presId="urn:microsoft.com/office/officeart/2009/3/layout/PhasedProcess"/>
    <dgm:cxn modelId="{F4A531D0-9EBD-B94D-B87A-F6FC304EAD7E}" type="presParOf" srcId="{0C45E011-5481-0E4A-85C9-80FED0C9BB42}" destId="{6187149D-F26D-B642-AFDF-F0C9F97D9721}" srcOrd="2" destOrd="0" presId="urn:microsoft.com/office/officeart/2009/3/layout/PhasedProcess"/>
    <dgm:cxn modelId="{ABAFB002-987A-1240-ADF3-34CA4EA2A395}" type="presParOf" srcId="{0C45E011-5481-0E4A-85C9-80FED0C9BB42}" destId="{399484DF-F9C2-414F-9C73-509A41B40066}" srcOrd="3" destOrd="0" presId="urn:microsoft.com/office/officeart/2009/3/layout/PhasedProcess"/>
    <dgm:cxn modelId="{156020B3-825F-0646-B09F-A42EF54B158F}" type="presParOf" srcId="{0C45E011-5481-0E4A-85C9-80FED0C9BB42}" destId="{62D09DA1-E6A8-224C-93AB-8EE6D9EA6579}" srcOrd="4" destOrd="0" presId="urn:microsoft.com/office/officeart/2009/3/layout/PhasedProcess"/>
    <dgm:cxn modelId="{C54157B6-9AF7-3D40-BED7-8CEE6C7A7CB0}" type="presParOf" srcId="{0C45E011-5481-0E4A-85C9-80FED0C9BB42}" destId="{31E382EE-489D-1E43-B325-87B68258AEBD}" srcOrd="5" destOrd="0" presId="urn:microsoft.com/office/officeart/2009/3/layout/PhasedProcess"/>
    <dgm:cxn modelId="{221F42AF-606B-7A40-8828-A977EDC48BEC}" type="presParOf" srcId="{0C45E011-5481-0E4A-85C9-80FED0C9BB42}" destId="{F708FF48-BA13-8443-90A0-90F25FE1C661}" srcOrd="6" destOrd="0" presId="urn:microsoft.com/office/officeart/2009/3/layout/PhasedProcess"/>
    <dgm:cxn modelId="{AC2B4D4D-9964-4D44-8633-3808320329FF}" type="presParOf" srcId="{F708FF48-BA13-8443-90A0-90F25FE1C661}" destId="{1EA30ACC-70AC-ED4C-BB10-BED2224E0420}" srcOrd="0" destOrd="0" presId="urn:microsoft.com/office/officeart/2009/3/layout/PhasedProcess"/>
    <dgm:cxn modelId="{09EB35E6-C83E-FF4B-860D-2911EAB78AAE}" type="presParOf" srcId="{F708FF48-BA13-8443-90A0-90F25FE1C661}" destId="{5D3BE1BE-BBCA-1E47-BDA9-3A19B5451FEC}" srcOrd="1" destOrd="0" presId="urn:microsoft.com/office/officeart/2009/3/layout/PhasedProcess"/>
    <dgm:cxn modelId="{A824858B-4A49-CD4A-B4C5-6F98D9398E74}" type="presParOf" srcId="{F708FF48-BA13-8443-90A0-90F25FE1C661}" destId="{56E2A420-06F7-0B44-B06D-8D82EA4E7C72}" srcOrd="2" destOrd="0" presId="urn:microsoft.com/office/officeart/2009/3/layout/PhasedProcess"/>
    <dgm:cxn modelId="{4C2D0C73-A8A9-4148-976D-B3B1369239A1}" type="presParOf" srcId="{F708FF48-BA13-8443-90A0-90F25FE1C661}" destId="{97A5BB3B-F446-A842-BAE2-C7DCDBF4A2A9}" srcOrd="3" destOrd="0" presId="urn:microsoft.com/office/officeart/2009/3/layout/PhasedProcess"/>
    <dgm:cxn modelId="{EF82C90C-B52F-2D42-9BBD-8ECAEDC442C8}" type="presParOf" srcId="{0C45E011-5481-0E4A-85C9-80FED0C9BB42}" destId="{022EA6F9-BCD1-944A-A076-D16A614EB399}" srcOrd="7" destOrd="0" presId="urn:microsoft.com/office/officeart/2009/3/layout/PhasedProcess"/>
    <dgm:cxn modelId="{D6FA3770-12C6-C64D-9E5F-0C092A8F327A}" type="presParOf" srcId="{022EA6F9-BCD1-944A-A076-D16A614EB399}" destId="{86FA86FF-DCC6-E84C-A937-79AE77B70400}" srcOrd="0" destOrd="0" presId="urn:microsoft.com/office/officeart/2009/3/layout/PhasedProcess"/>
    <dgm:cxn modelId="{A7738E76-5A0F-4F46-8B55-E64B68F85D84}" type="presParOf" srcId="{022EA6F9-BCD1-944A-A076-D16A614EB399}" destId="{1128412B-6D34-F942-BFD7-C4CCDC86F692}" srcOrd="1" destOrd="0" presId="urn:microsoft.com/office/officeart/2009/3/layout/PhasedProcess"/>
    <dgm:cxn modelId="{0B1E784F-75E3-7A4C-8971-F9E9996330A7}" type="presParOf" srcId="{022EA6F9-BCD1-944A-A076-D16A614EB399}" destId="{AC9B3F06-1854-9346-8402-022D7CDA722A}" srcOrd="2" destOrd="0" presId="urn:microsoft.com/office/officeart/2009/3/layout/PhasedProcess"/>
    <dgm:cxn modelId="{4F736978-CF16-174E-A563-C4D80CF0A6E8}" type="presParOf" srcId="{0C45E011-5481-0E4A-85C9-80FED0C9BB42}" destId="{67C44E0D-4DDE-554E-A7B8-ED5209644BD8}" srcOrd="8" destOrd="0" presId="urn:microsoft.com/office/officeart/2009/3/layout/PhasedProcess"/>
    <dgm:cxn modelId="{82A9FCC2-C30E-ED4C-B04D-42B57A3C6C50}" type="presParOf" srcId="{0C45E011-5481-0E4A-85C9-80FED0C9BB42}" destId="{7EF5C809-B9C3-534B-978B-5CC7E9107BB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A6A6A-AC5D-3641-89BF-EC910E2AEDE1}">
      <dsp:nvSpPr>
        <dsp:cNvPr id="0" name=""/>
        <dsp:cNvSpPr/>
      </dsp:nvSpPr>
      <dsp:spPr>
        <a:xfrm>
          <a:off x="3609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416779-98BA-5C40-B4BB-55C1C85B237C}">
      <dsp:nvSpPr>
        <dsp:cNvPr id="0" name=""/>
        <dsp:cNvSpPr/>
      </dsp:nvSpPr>
      <dsp:spPr>
        <a:xfrm>
          <a:off x="3609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FA118-91B4-324E-A23C-CE1383A10596}">
      <dsp:nvSpPr>
        <dsp:cNvPr id="0" name=""/>
        <dsp:cNvSpPr/>
      </dsp:nvSpPr>
      <dsp:spPr>
        <a:xfrm>
          <a:off x="3609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Training Data</a:t>
          </a:r>
          <a:endParaRPr lang="zh-CN" altLang="en-US" sz="1200" kern="1200" dirty="0"/>
        </a:p>
      </dsp:txBody>
      <dsp:txXfrm>
        <a:off x="3609" y="0"/>
        <a:ext cx="1096413" cy="231719"/>
      </dsp:txXfrm>
    </dsp:sp>
    <dsp:sp modelId="{E3B2D376-E1BA-2A44-B569-689E8E612C62}">
      <dsp:nvSpPr>
        <dsp:cNvPr id="0" name=""/>
        <dsp:cNvSpPr/>
      </dsp:nvSpPr>
      <dsp:spPr>
        <a:xfrm>
          <a:off x="3609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3A36C-6577-9142-87F4-813D8FC6583E}">
      <dsp:nvSpPr>
        <dsp:cNvPr id="0" name=""/>
        <dsp:cNvSpPr/>
      </dsp:nvSpPr>
      <dsp:spPr>
        <a:xfrm>
          <a:off x="80358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Sales by Date</a:t>
          </a:r>
          <a:endParaRPr lang="zh-CN" altLang="en-US" sz="900" kern="1200" dirty="0"/>
        </a:p>
      </dsp:txBody>
      <dsp:txXfrm>
        <a:off x="80358" y="414312"/>
        <a:ext cx="1019664" cy="187749"/>
      </dsp:txXfrm>
    </dsp:sp>
    <dsp:sp modelId="{035AF086-2A53-1847-BB65-F9439839A451}">
      <dsp:nvSpPr>
        <dsp:cNvPr id="0" name=""/>
        <dsp:cNvSpPr/>
      </dsp:nvSpPr>
      <dsp:spPr>
        <a:xfrm>
          <a:off x="3609" y="65566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D4E87-059B-7C44-926D-F587F61048F8}">
      <dsp:nvSpPr>
        <dsp:cNvPr id="0" name=""/>
        <dsp:cNvSpPr/>
      </dsp:nvSpPr>
      <dsp:spPr>
        <a:xfrm>
          <a:off x="80358" y="602061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Stores</a:t>
          </a:r>
          <a:endParaRPr lang="zh-CN" altLang="en-US" sz="900" kern="1200" dirty="0"/>
        </a:p>
      </dsp:txBody>
      <dsp:txXfrm>
        <a:off x="80358" y="602061"/>
        <a:ext cx="1019664" cy="187749"/>
      </dsp:txXfrm>
    </dsp:sp>
    <dsp:sp modelId="{E11DEAB2-8B77-5E4B-9309-7361332B67B2}">
      <dsp:nvSpPr>
        <dsp:cNvPr id="0" name=""/>
        <dsp:cNvSpPr/>
      </dsp:nvSpPr>
      <dsp:spPr>
        <a:xfrm>
          <a:off x="3609" y="84341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23457-FA99-F64D-BA57-83BFB31C32C7}">
      <dsp:nvSpPr>
        <dsp:cNvPr id="0" name=""/>
        <dsp:cNvSpPr/>
      </dsp:nvSpPr>
      <dsp:spPr>
        <a:xfrm>
          <a:off x="80358" y="78981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Items</a:t>
          </a:r>
        </a:p>
      </dsp:txBody>
      <dsp:txXfrm>
        <a:off x="80358" y="789810"/>
        <a:ext cx="1019664" cy="187749"/>
      </dsp:txXfrm>
    </dsp:sp>
    <dsp:sp modelId="{F2ACFA40-027C-4145-B0F9-B1F6D4140589}">
      <dsp:nvSpPr>
        <dsp:cNvPr id="0" name=""/>
        <dsp:cNvSpPr/>
      </dsp:nvSpPr>
      <dsp:spPr>
        <a:xfrm>
          <a:off x="3609" y="1031162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3C3A6-A520-3748-8E2C-1709F6BFA1DE}">
      <dsp:nvSpPr>
        <dsp:cNvPr id="0" name=""/>
        <dsp:cNvSpPr/>
      </dsp:nvSpPr>
      <dsp:spPr>
        <a:xfrm>
          <a:off x="80358" y="97756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en-US" altLang="zh-CN" sz="900" kern="1200" dirty="0"/>
        </a:p>
      </dsp:txBody>
      <dsp:txXfrm>
        <a:off x="80358" y="977560"/>
        <a:ext cx="1019664" cy="187749"/>
      </dsp:txXfrm>
    </dsp:sp>
    <dsp:sp modelId="{8CD4FEE9-E0E5-604C-8BEE-C110D25B8526}">
      <dsp:nvSpPr>
        <dsp:cNvPr id="0" name=""/>
        <dsp:cNvSpPr/>
      </dsp:nvSpPr>
      <dsp:spPr>
        <a:xfrm>
          <a:off x="1154843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D4680-3383-C247-A0FA-A6A03E1C0AC7}">
      <dsp:nvSpPr>
        <dsp:cNvPr id="0" name=""/>
        <dsp:cNvSpPr/>
      </dsp:nvSpPr>
      <dsp:spPr>
        <a:xfrm>
          <a:off x="1154843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16845-9276-4345-B06B-890C54CAA63C}">
      <dsp:nvSpPr>
        <dsp:cNvPr id="0" name=""/>
        <dsp:cNvSpPr/>
      </dsp:nvSpPr>
      <dsp:spPr>
        <a:xfrm>
          <a:off x="1154843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Test Data</a:t>
          </a:r>
          <a:endParaRPr lang="zh-CN" altLang="en-US" sz="1200" kern="1200" dirty="0"/>
        </a:p>
      </dsp:txBody>
      <dsp:txXfrm>
        <a:off x="1154843" y="0"/>
        <a:ext cx="1096413" cy="231719"/>
      </dsp:txXfrm>
    </dsp:sp>
    <dsp:sp modelId="{65C101C6-D4C5-524D-8D78-D920B63ED999}">
      <dsp:nvSpPr>
        <dsp:cNvPr id="0" name=""/>
        <dsp:cNvSpPr/>
      </dsp:nvSpPr>
      <dsp:spPr>
        <a:xfrm>
          <a:off x="1154843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624E0-B70D-5344-9E1F-E7A26545F5E4}">
      <dsp:nvSpPr>
        <dsp:cNvPr id="0" name=""/>
        <dsp:cNvSpPr/>
      </dsp:nvSpPr>
      <dsp:spPr>
        <a:xfrm>
          <a:off x="1231592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Stores</a:t>
          </a:r>
          <a:endParaRPr lang="zh-CN" altLang="en-US" sz="900" kern="1200" dirty="0"/>
        </a:p>
      </dsp:txBody>
      <dsp:txXfrm>
        <a:off x="1231592" y="414312"/>
        <a:ext cx="1019664" cy="187749"/>
      </dsp:txXfrm>
    </dsp:sp>
    <dsp:sp modelId="{D29BD18F-8883-1F4C-9697-68DF2D4F8D95}">
      <dsp:nvSpPr>
        <dsp:cNvPr id="0" name=""/>
        <dsp:cNvSpPr/>
      </dsp:nvSpPr>
      <dsp:spPr>
        <a:xfrm>
          <a:off x="1154843" y="65566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2AC07-A902-E242-87A6-915184181B45}">
      <dsp:nvSpPr>
        <dsp:cNvPr id="0" name=""/>
        <dsp:cNvSpPr/>
      </dsp:nvSpPr>
      <dsp:spPr>
        <a:xfrm>
          <a:off x="1231592" y="602061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Item</a:t>
          </a:r>
          <a:endParaRPr lang="zh-CN" altLang="en-US" sz="900" kern="1200" dirty="0"/>
        </a:p>
      </dsp:txBody>
      <dsp:txXfrm>
        <a:off x="1231592" y="602061"/>
        <a:ext cx="1019664" cy="187749"/>
      </dsp:txXfrm>
    </dsp:sp>
    <dsp:sp modelId="{8E05B2A5-BD80-3741-8234-796EAF28CC3A}">
      <dsp:nvSpPr>
        <dsp:cNvPr id="0" name=""/>
        <dsp:cNvSpPr/>
      </dsp:nvSpPr>
      <dsp:spPr>
        <a:xfrm>
          <a:off x="1154843" y="84341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F85F-15F6-F04B-A096-8C1F95A040AC}">
      <dsp:nvSpPr>
        <dsp:cNvPr id="0" name=""/>
        <dsp:cNvSpPr/>
      </dsp:nvSpPr>
      <dsp:spPr>
        <a:xfrm>
          <a:off x="1231592" y="78981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zh-CN" altLang="en-US" sz="900" kern="1200" dirty="0"/>
        </a:p>
      </dsp:txBody>
      <dsp:txXfrm>
        <a:off x="1231592" y="789810"/>
        <a:ext cx="1019664" cy="187749"/>
      </dsp:txXfrm>
    </dsp:sp>
    <dsp:sp modelId="{CB16774B-610E-7440-BB2C-B885770BDC71}">
      <dsp:nvSpPr>
        <dsp:cNvPr id="0" name=""/>
        <dsp:cNvSpPr/>
      </dsp:nvSpPr>
      <dsp:spPr>
        <a:xfrm>
          <a:off x="2306077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BAB9E-D215-694C-8698-9E6F72C6DD95}">
      <dsp:nvSpPr>
        <dsp:cNvPr id="0" name=""/>
        <dsp:cNvSpPr/>
      </dsp:nvSpPr>
      <dsp:spPr>
        <a:xfrm>
          <a:off x="2306077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787AA-B5D2-7949-8807-247AFE287329}">
      <dsp:nvSpPr>
        <dsp:cNvPr id="0" name=""/>
        <dsp:cNvSpPr/>
      </dsp:nvSpPr>
      <dsp:spPr>
        <a:xfrm>
          <a:off x="2306077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Store Data</a:t>
          </a:r>
          <a:endParaRPr lang="zh-CN" altLang="en-US" sz="1200" kern="1200" dirty="0"/>
        </a:p>
      </dsp:txBody>
      <dsp:txXfrm>
        <a:off x="2306077" y="0"/>
        <a:ext cx="1096413" cy="231719"/>
      </dsp:txXfrm>
    </dsp:sp>
    <dsp:sp modelId="{E6F9AAF7-4226-D348-BB0D-1D6C34C452DD}">
      <dsp:nvSpPr>
        <dsp:cNvPr id="0" name=""/>
        <dsp:cNvSpPr/>
      </dsp:nvSpPr>
      <dsp:spPr>
        <a:xfrm>
          <a:off x="2306077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E4E34-0E51-4D47-A5B0-3F0421E675BE}">
      <dsp:nvSpPr>
        <dsp:cNvPr id="0" name=""/>
        <dsp:cNvSpPr/>
      </dsp:nvSpPr>
      <dsp:spPr>
        <a:xfrm>
          <a:off x="2382826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Location/State</a:t>
          </a:r>
          <a:endParaRPr lang="zh-CN" altLang="en-US" sz="900" kern="1200" dirty="0"/>
        </a:p>
      </dsp:txBody>
      <dsp:txXfrm>
        <a:off x="2382826" y="414312"/>
        <a:ext cx="1019664" cy="187749"/>
      </dsp:txXfrm>
    </dsp:sp>
    <dsp:sp modelId="{4CF8E9D7-C225-674D-B8A0-63DC10F2A068}">
      <dsp:nvSpPr>
        <dsp:cNvPr id="0" name=""/>
        <dsp:cNvSpPr/>
      </dsp:nvSpPr>
      <dsp:spPr>
        <a:xfrm>
          <a:off x="2306077" y="65566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2D55D-36B6-FF4F-B18A-5621DA44F304}">
      <dsp:nvSpPr>
        <dsp:cNvPr id="0" name=""/>
        <dsp:cNvSpPr/>
      </dsp:nvSpPr>
      <dsp:spPr>
        <a:xfrm>
          <a:off x="2382826" y="602061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Type</a:t>
          </a:r>
          <a:endParaRPr lang="zh-CN" altLang="en-US" sz="900" kern="1200" dirty="0"/>
        </a:p>
      </dsp:txBody>
      <dsp:txXfrm>
        <a:off x="2382826" y="602061"/>
        <a:ext cx="1019664" cy="187749"/>
      </dsp:txXfrm>
    </dsp:sp>
    <dsp:sp modelId="{D5EF43E3-B815-7B40-B274-47B40F087070}">
      <dsp:nvSpPr>
        <dsp:cNvPr id="0" name=""/>
        <dsp:cNvSpPr/>
      </dsp:nvSpPr>
      <dsp:spPr>
        <a:xfrm>
          <a:off x="2306077" y="84341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7E1F0-9FEE-FF48-BE0D-B001ED64531E}">
      <dsp:nvSpPr>
        <dsp:cNvPr id="0" name=""/>
        <dsp:cNvSpPr/>
      </dsp:nvSpPr>
      <dsp:spPr>
        <a:xfrm>
          <a:off x="2382826" y="78981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zh-CN" altLang="en-US" sz="900" kern="1200" dirty="0"/>
        </a:p>
      </dsp:txBody>
      <dsp:txXfrm>
        <a:off x="2382826" y="789810"/>
        <a:ext cx="1019664" cy="187749"/>
      </dsp:txXfrm>
    </dsp:sp>
    <dsp:sp modelId="{C9D230C1-E176-D04F-8DAE-33DCC7598C9B}">
      <dsp:nvSpPr>
        <dsp:cNvPr id="0" name=""/>
        <dsp:cNvSpPr/>
      </dsp:nvSpPr>
      <dsp:spPr>
        <a:xfrm>
          <a:off x="3457311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78B71-5B85-5148-8F22-682AF9AC2CE8}">
      <dsp:nvSpPr>
        <dsp:cNvPr id="0" name=""/>
        <dsp:cNvSpPr/>
      </dsp:nvSpPr>
      <dsp:spPr>
        <a:xfrm>
          <a:off x="3457311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2AAA-194A-FA4F-AA63-AB6CFBE5CAFF}">
      <dsp:nvSpPr>
        <dsp:cNvPr id="0" name=""/>
        <dsp:cNvSpPr/>
      </dsp:nvSpPr>
      <dsp:spPr>
        <a:xfrm>
          <a:off x="3457311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Item Data</a:t>
          </a:r>
          <a:endParaRPr lang="zh-CN" altLang="en-US" sz="1200" kern="1200" dirty="0"/>
        </a:p>
      </dsp:txBody>
      <dsp:txXfrm>
        <a:off x="3457311" y="0"/>
        <a:ext cx="1096413" cy="231719"/>
      </dsp:txXfrm>
    </dsp:sp>
    <dsp:sp modelId="{FE579C49-CB23-4E4F-A9FD-BC8F36032245}">
      <dsp:nvSpPr>
        <dsp:cNvPr id="0" name=""/>
        <dsp:cNvSpPr/>
      </dsp:nvSpPr>
      <dsp:spPr>
        <a:xfrm>
          <a:off x="3457311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27581-DBCB-7C44-A73E-67C17F8D5966}">
      <dsp:nvSpPr>
        <dsp:cNvPr id="0" name=""/>
        <dsp:cNvSpPr/>
      </dsp:nvSpPr>
      <dsp:spPr>
        <a:xfrm>
          <a:off x="3534060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Class</a:t>
          </a:r>
          <a:endParaRPr lang="zh-CN" altLang="en-US" sz="900" kern="1200" dirty="0"/>
        </a:p>
      </dsp:txBody>
      <dsp:txXfrm>
        <a:off x="3534060" y="414312"/>
        <a:ext cx="1019664" cy="187749"/>
      </dsp:txXfrm>
    </dsp:sp>
    <dsp:sp modelId="{ED939CAF-1F3A-5643-AB3E-284694B147D6}">
      <dsp:nvSpPr>
        <dsp:cNvPr id="0" name=""/>
        <dsp:cNvSpPr/>
      </dsp:nvSpPr>
      <dsp:spPr>
        <a:xfrm>
          <a:off x="3457311" y="65566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9E3A0-CA94-734C-8DB9-2F48E1FC1D64}">
      <dsp:nvSpPr>
        <dsp:cNvPr id="0" name=""/>
        <dsp:cNvSpPr/>
      </dsp:nvSpPr>
      <dsp:spPr>
        <a:xfrm>
          <a:off x="3534060" y="602061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Perishable</a:t>
          </a:r>
          <a:endParaRPr lang="zh-CN" altLang="en-US" sz="900" kern="1200" dirty="0"/>
        </a:p>
      </dsp:txBody>
      <dsp:txXfrm>
        <a:off x="3534060" y="602061"/>
        <a:ext cx="1019664" cy="187749"/>
      </dsp:txXfrm>
    </dsp:sp>
    <dsp:sp modelId="{57B8C09C-8F52-294B-8C11-6307054DD270}">
      <dsp:nvSpPr>
        <dsp:cNvPr id="0" name=""/>
        <dsp:cNvSpPr/>
      </dsp:nvSpPr>
      <dsp:spPr>
        <a:xfrm>
          <a:off x="3457311" y="84341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62F2-034F-0940-90E0-44181EF33599}">
      <dsp:nvSpPr>
        <dsp:cNvPr id="0" name=""/>
        <dsp:cNvSpPr/>
      </dsp:nvSpPr>
      <dsp:spPr>
        <a:xfrm>
          <a:off x="3534060" y="78981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zh-CN" altLang="en-US" sz="900" kern="1200" dirty="0"/>
        </a:p>
      </dsp:txBody>
      <dsp:txXfrm>
        <a:off x="3534060" y="789810"/>
        <a:ext cx="1019664" cy="187749"/>
      </dsp:txXfrm>
    </dsp:sp>
    <dsp:sp modelId="{410D01C4-91BB-6942-AE0E-547B27182617}">
      <dsp:nvSpPr>
        <dsp:cNvPr id="0" name=""/>
        <dsp:cNvSpPr/>
      </dsp:nvSpPr>
      <dsp:spPr>
        <a:xfrm>
          <a:off x="4759959" y="239703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5BDAE-4615-7049-A0DF-4F95014AABCA}">
      <dsp:nvSpPr>
        <dsp:cNvPr id="0" name=""/>
        <dsp:cNvSpPr/>
      </dsp:nvSpPr>
      <dsp:spPr>
        <a:xfrm>
          <a:off x="4759959" y="288147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C5537-D517-3A44-93CC-418F961A4467}">
      <dsp:nvSpPr>
        <dsp:cNvPr id="0" name=""/>
        <dsp:cNvSpPr/>
      </dsp:nvSpPr>
      <dsp:spPr>
        <a:xfrm>
          <a:off x="4607821" y="0"/>
          <a:ext cx="1399242" cy="247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Transaction Data</a:t>
          </a:r>
          <a:endParaRPr lang="zh-CN" altLang="en-US" sz="1200" kern="1200" dirty="0"/>
        </a:p>
      </dsp:txBody>
      <dsp:txXfrm>
        <a:off x="4607821" y="0"/>
        <a:ext cx="1399242" cy="247687"/>
      </dsp:txXfrm>
    </dsp:sp>
    <dsp:sp modelId="{EC79431F-ED98-7747-8325-049D1F743AB0}">
      <dsp:nvSpPr>
        <dsp:cNvPr id="0" name=""/>
        <dsp:cNvSpPr/>
      </dsp:nvSpPr>
      <dsp:spPr>
        <a:xfrm>
          <a:off x="4608545" y="475898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58960-B6DA-BC40-BC8C-DC6F0F40FD7C}">
      <dsp:nvSpPr>
        <dsp:cNvPr id="0" name=""/>
        <dsp:cNvSpPr/>
      </dsp:nvSpPr>
      <dsp:spPr>
        <a:xfrm>
          <a:off x="4685294" y="422296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Date</a:t>
          </a:r>
          <a:endParaRPr lang="zh-CN" altLang="en-US" sz="900" kern="1200" dirty="0"/>
        </a:p>
      </dsp:txBody>
      <dsp:txXfrm>
        <a:off x="4685294" y="422296"/>
        <a:ext cx="1019664" cy="187749"/>
      </dsp:txXfrm>
    </dsp:sp>
    <dsp:sp modelId="{F2C31DC7-98E2-E345-A014-D229DD1142EB}">
      <dsp:nvSpPr>
        <dsp:cNvPr id="0" name=""/>
        <dsp:cNvSpPr/>
      </dsp:nvSpPr>
      <dsp:spPr>
        <a:xfrm>
          <a:off x="4608545" y="663647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C69BD-A753-8E48-A9DA-7BB7111054F8}">
      <dsp:nvSpPr>
        <dsp:cNvPr id="0" name=""/>
        <dsp:cNvSpPr/>
      </dsp:nvSpPr>
      <dsp:spPr>
        <a:xfrm>
          <a:off x="4685294" y="610045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Store</a:t>
          </a:r>
          <a:endParaRPr lang="zh-CN" altLang="en-US" sz="900" kern="1200" dirty="0"/>
        </a:p>
      </dsp:txBody>
      <dsp:txXfrm>
        <a:off x="4685294" y="610045"/>
        <a:ext cx="1019664" cy="187749"/>
      </dsp:txXfrm>
    </dsp:sp>
    <dsp:sp modelId="{0DEAB8FE-052F-D545-81F7-4247A3194195}">
      <dsp:nvSpPr>
        <dsp:cNvPr id="0" name=""/>
        <dsp:cNvSpPr/>
      </dsp:nvSpPr>
      <dsp:spPr>
        <a:xfrm>
          <a:off x="4608545" y="851397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9652F-354E-ED48-A342-CF19E7365C35}">
      <dsp:nvSpPr>
        <dsp:cNvPr id="0" name=""/>
        <dsp:cNvSpPr/>
      </dsp:nvSpPr>
      <dsp:spPr>
        <a:xfrm>
          <a:off x="4685294" y="797794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zh-CN" altLang="en-US" sz="900" kern="1200" dirty="0"/>
        </a:p>
      </dsp:txBody>
      <dsp:txXfrm>
        <a:off x="4685294" y="797794"/>
        <a:ext cx="1019664" cy="187749"/>
      </dsp:txXfrm>
    </dsp:sp>
    <dsp:sp modelId="{5E5C2391-4D81-EA4C-AB1D-3B7408CDE5DF}">
      <dsp:nvSpPr>
        <dsp:cNvPr id="0" name=""/>
        <dsp:cNvSpPr/>
      </dsp:nvSpPr>
      <dsp:spPr>
        <a:xfrm>
          <a:off x="6062608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B0318A-EE15-B549-A034-23008670682F}">
      <dsp:nvSpPr>
        <dsp:cNvPr id="0" name=""/>
        <dsp:cNvSpPr/>
      </dsp:nvSpPr>
      <dsp:spPr>
        <a:xfrm>
          <a:off x="6062608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D2E75-E10C-6546-8D80-10C4104D710E}">
      <dsp:nvSpPr>
        <dsp:cNvPr id="0" name=""/>
        <dsp:cNvSpPr/>
      </dsp:nvSpPr>
      <dsp:spPr>
        <a:xfrm>
          <a:off x="6062608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Oil Data</a:t>
          </a:r>
          <a:endParaRPr lang="zh-CN" altLang="en-US" sz="1200" kern="1200" dirty="0"/>
        </a:p>
      </dsp:txBody>
      <dsp:txXfrm>
        <a:off x="6062608" y="0"/>
        <a:ext cx="1096413" cy="231719"/>
      </dsp:txXfrm>
    </dsp:sp>
    <dsp:sp modelId="{0AA4C639-D5B9-0D4F-81E2-F60462030917}">
      <dsp:nvSpPr>
        <dsp:cNvPr id="0" name=""/>
        <dsp:cNvSpPr/>
      </dsp:nvSpPr>
      <dsp:spPr>
        <a:xfrm>
          <a:off x="6062608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0EE96-F7AE-5841-94E7-D41F112B21EB}">
      <dsp:nvSpPr>
        <dsp:cNvPr id="0" name=""/>
        <dsp:cNvSpPr/>
      </dsp:nvSpPr>
      <dsp:spPr>
        <a:xfrm>
          <a:off x="6139357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Daily oil price</a:t>
          </a:r>
          <a:endParaRPr lang="zh-CN" altLang="en-US" sz="900" kern="1200" dirty="0"/>
        </a:p>
      </dsp:txBody>
      <dsp:txXfrm>
        <a:off x="6139357" y="414312"/>
        <a:ext cx="1019664" cy="187749"/>
      </dsp:txXfrm>
    </dsp:sp>
    <dsp:sp modelId="{E7E93B9B-270B-0E40-82AD-47BF6243CE39}">
      <dsp:nvSpPr>
        <dsp:cNvPr id="0" name=""/>
        <dsp:cNvSpPr/>
      </dsp:nvSpPr>
      <dsp:spPr>
        <a:xfrm>
          <a:off x="7213842" y="231719"/>
          <a:ext cx="1096413" cy="1289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FF4EE-2215-5E4E-92FE-0F1DA85D2253}">
      <dsp:nvSpPr>
        <dsp:cNvPr id="0" name=""/>
        <dsp:cNvSpPr/>
      </dsp:nvSpPr>
      <dsp:spPr>
        <a:xfrm>
          <a:off x="7213842" y="280163"/>
          <a:ext cx="80546" cy="80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42296-25BA-1348-B13A-BA3411D139C6}">
      <dsp:nvSpPr>
        <dsp:cNvPr id="0" name=""/>
        <dsp:cNvSpPr/>
      </dsp:nvSpPr>
      <dsp:spPr>
        <a:xfrm>
          <a:off x="7213842" y="0"/>
          <a:ext cx="1096413" cy="23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Holiday Data</a:t>
          </a:r>
          <a:endParaRPr lang="zh-CN" altLang="en-US" sz="1200" kern="1200" dirty="0"/>
        </a:p>
      </dsp:txBody>
      <dsp:txXfrm>
        <a:off x="7213842" y="0"/>
        <a:ext cx="1096413" cy="231719"/>
      </dsp:txXfrm>
    </dsp:sp>
    <dsp:sp modelId="{891DD51F-345A-C44B-8AF9-CDCFDF5735F0}">
      <dsp:nvSpPr>
        <dsp:cNvPr id="0" name=""/>
        <dsp:cNvSpPr/>
      </dsp:nvSpPr>
      <dsp:spPr>
        <a:xfrm>
          <a:off x="7213842" y="467914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0783D-42A2-8548-BE0F-C3478CF4FD21}">
      <dsp:nvSpPr>
        <dsp:cNvPr id="0" name=""/>
        <dsp:cNvSpPr/>
      </dsp:nvSpPr>
      <dsp:spPr>
        <a:xfrm>
          <a:off x="7290590" y="414312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Holidays</a:t>
          </a:r>
          <a:endParaRPr lang="zh-CN" altLang="en-US" sz="900" kern="1200" dirty="0"/>
        </a:p>
      </dsp:txBody>
      <dsp:txXfrm>
        <a:off x="7290590" y="414312"/>
        <a:ext cx="1019664" cy="187749"/>
      </dsp:txXfrm>
    </dsp:sp>
    <dsp:sp modelId="{C033AFB7-DA07-9A41-9A9D-AB08AA79AC7F}">
      <dsp:nvSpPr>
        <dsp:cNvPr id="0" name=""/>
        <dsp:cNvSpPr/>
      </dsp:nvSpPr>
      <dsp:spPr>
        <a:xfrm>
          <a:off x="7213842" y="65566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B488B-9C48-824A-B9D1-DFC5BAEB6952}">
      <dsp:nvSpPr>
        <dsp:cNvPr id="0" name=""/>
        <dsp:cNvSpPr/>
      </dsp:nvSpPr>
      <dsp:spPr>
        <a:xfrm>
          <a:off x="7290590" y="602061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Transferred</a:t>
          </a:r>
          <a:endParaRPr lang="zh-CN" altLang="en-US" sz="900" kern="1200" dirty="0"/>
        </a:p>
      </dsp:txBody>
      <dsp:txXfrm>
        <a:off x="7290590" y="602061"/>
        <a:ext cx="1019664" cy="187749"/>
      </dsp:txXfrm>
    </dsp:sp>
    <dsp:sp modelId="{08043F63-DFDA-0447-A845-29A679DB1047}">
      <dsp:nvSpPr>
        <dsp:cNvPr id="0" name=""/>
        <dsp:cNvSpPr/>
      </dsp:nvSpPr>
      <dsp:spPr>
        <a:xfrm>
          <a:off x="7213842" y="843413"/>
          <a:ext cx="80544" cy="80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E42FC-E961-CB49-B4E2-82EF2EC77F92}">
      <dsp:nvSpPr>
        <dsp:cNvPr id="0" name=""/>
        <dsp:cNvSpPr/>
      </dsp:nvSpPr>
      <dsp:spPr>
        <a:xfrm>
          <a:off x="7290590" y="789810"/>
          <a:ext cx="1019664" cy="187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900" kern="1200" dirty="0"/>
            <a:t>…</a:t>
          </a:r>
          <a:endParaRPr lang="zh-CN" altLang="en-US" sz="900" kern="1200" dirty="0"/>
        </a:p>
      </dsp:txBody>
      <dsp:txXfrm>
        <a:off x="7290590" y="789810"/>
        <a:ext cx="1019664" cy="187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B1A10-E981-7448-9712-6B99EB2560B5}">
      <dsp:nvSpPr>
        <dsp:cNvPr id="0" name=""/>
        <dsp:cNvSpPr/>
      </dsp:nvSpPr>
      <dsp:spPr>
        <a:xfrm>
          <a:off x="974525" y="70872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16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States</a:t>
          </a:r>
          <a:endParaRPr lang="zh-CN" altLang="en-US" sz="1400" kern="1200" dirty="0"/>
        </a:p>
      </dsp:txBody>
      <dsp:txXfrm>
        <a:off x="986533" y="720731"/>
        <a:ext cx="795949" cy="385966"/>
      </dsp:txXfrm>
    </dsp:sp>
    <dsp:sp modelId="{7773B7F4-7EE0-0E4C-9418-A1F774CCA3D3}">
      <dsp:nvSpPr>
        <dsp:cNvPr id="0" name=""/>
        <dsp:cNvSpPr/>
      </dsp:nvSpPr>
      <dsp:spPr>
        <a:xfrm rot="17692822">
          <a:off x="1568696" y="548723"/>
          <a:ext cx="7795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79573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8994" y="540615"/>
        <a:ext cx="38978" cy="38978"/>
      </dsp:txXfrm>
    </dsp:sp>
    <dsp:sp modelId="{EA3DC60E-D9F1-7A4D-88A4-F76FEB2A36E8}">
      <dsp:nvSpPr>
        <dsp:cNvPr id="0" name=""/>
        <dsp:cNvSpPr/>
      </dsp:nvSpPr>
      <dsp:spPr>
        <a:xfrm>
          <a:off x="2122476" y="15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 </a:t>
          </a:r>
          <a:r>
            <a:rPr lang="en-US" altLang="zh-CN" sz="1400" kern="1200" dirty="0"/>
            <a:t>City</a:t>
          </a:r>
          <a:endParaRPr lang="zh-CN" altLang="en-US" sz="1400" kern="1200" dirty="0"/>
        </a:p>
      </dsp:txBody>
      <dsp:txXfrm>
        <a:off x="2134484" y="13511"/>
        <a:ext cx="795949" cy="385966"/>
      </dsp:txXfrm>
    </dsp:sp>
    <dsp:sp modelId="{090A9342-D438-6046-97E9-086C074ED26A}">
      <dsp:nvSpPr>
        <dsp:cNvPr id="0" name=""/>
        <dsp:cNvSpPr/>
      </dsp:nvSpPr>
      <dsp:spPr>
        <a:xfrm>
          <a:off x="2942441" y="19511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98235" y="198295"/>
        <a:ext cx="16399" cy="16399"/>
      </dsp:txXfrm>
    </dsp:sp>
    <dsp:sp modelId="{3064B349-E689-2940-9D83-9A663FB58CC3}">
      <dsp:nvSpPr>
        <dsp:cNvPr id="0" name=""/>
        <dsp:cNvSpPr/>
      </dsp:nvSpPr>
      <dsp:spPr>
        <a:xfrm>
          <a:off x="3270427" y="15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 </a:t>
          </a:r>
          <a:r>
            <a:rPr lang="en-US" altLang="zh-CN" sz="1400" kern="1200" dirty="0"/>
            <a:t>Stores</a:t>
          </a:r>
          <a:endParaRPr lang="zh-CN" altLang="en-US" sz="1400" kern="1200" dirty="0"/>
        </a:p>
      </dsp:txBody>
      <dsp:txXfrm>
        <a:off x="3282435" y="13511"/>
        <a:ext cx="795949" cy="385966"/>
      </dsp:txXfrm>
    </dsp:sp>
    <dsp:sp modelId="{57B867BC-65FE-A342-A0C3-A480C13B1B9B}">
      <dsp:nvSpPr>
        <dsp:cNvPr id="0" name=""/>
        <dsp:cNvSpPr/>
      </dsp:nvSpPr>
      <dsp:spPr>
        <a:xfrm>
          <a:off x="4090392" y="19511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6186" y="198295"/>
        <a:ext cx="16399" cy="16399"/>
      </dsp:txXfrm>
    </dsp:sp>
    <dsp:sp modelId="{8CA2D6F5-0ED6-4046-AD24-38F00957BDE0}">
      <dsp:nvSpPr>
        <dsp:cNvPr id="0" name=""/>
        <dsp:cNvSpPr/>
      </dsp:nvSpPr>
      <dsp:spPr>
        <a:xfrm>
          <a:off x="4418379" y="15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4430387" y="13511"/>
        <a:ext cx="795949" cy="385966"/>
      </dsp:txXfrm>
    </dsp:sp>
    <dsp:sp modelId="{6D57B076-B1DB-7144-879F-6C65873796C7}">
      <dsp:nvSpPr>
        <dsp:cNvPr id="0" name=""/>
        <dsp:cNvSpPr/>
      </dsp:nvSpPr>
      <dsp:spPr>
        <a:xfrm>
          <a:off x="5238344" y="19511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137" y="198295"/>
        <a:ext cx="16399" cy="16399"/>
      </dsp:txXfrm>
    </dsp:sp>
    <dsp:sp modelId="{D396FAC5-A1B6-5844-8E9C-A0183091FC02}">
      <dsp:nvSpPr>
        <dsp:cNvPr id="0" name=""/>
        <dsp:cNvSpPr/>
      </dsp:nvSpPr>
      <dsp:spPr>
        <a:xfrm>
          <a:off x="5566330" y="15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5578338" y="13511"/>
        <a:ext cx="795949" cy="385966"/>
      </dsp:txXfrm>
    </dsp:sp>
    <dsp:sp modelId="{5AB72993-F87E-F34C-9A0A-B56A5F96596E}">
      <dsp:nvSpPr>
        <dsp:cNvPr id="0" name=""/>
        <dsp:cNvSpPr/>
      </dsp:nvSpPr>
      <dsp:spPr>
        <a:xfrm rot="21583348">
          <a:off x="6386293" y="194361"/>
          <a:ext cx="31045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1045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33757" y="197981"/>
        <a:ext cx="15522" cy="15522"/>
      </dsp:txXfrm>
    </dsp:sp>
    <dsp:sp modelId="{14AEF209-56E7-C843-B1ED-6195DFD3A4A5}">
      <dsp:nvSpPr>
        <dsp:cNvPr id="0" name=""/>
        <dsp:cNvSpPr/>
      </dsp:nvSpPr>
      <dsp:spPr>
        <a:xfrm>
          <a:off x="6696742" y="0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6708750" y="12008"/>
        <a:ext cx="795949" cy="385966"/>
      </dsp:txXfrm>
    </dsp:sp>
    <dsp:sp modelId="{D91271CA-3FE3-DC49-B5EC-A999D7490367}">
      <dsp:nvSpPr>
        <dsp:cNvPr id="0" name=""/>
        <dsp:cNvSpPr/>
      </dsp:nvSpPr>
      <dsp:spPr>
        <a:xfrm rot="19457599">
          <a:off x="1756525" y="784463"/>
          <a:ext cx="4039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0391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48385" y="785747"/>
        <a:ext cx="20195" cy="20195"/>
      </dsp:txXfrm>
    </dsp:sp>
    <dsp:sp modelId="{B85B205F-8304-DC4C-8A50-A3F84BA52F44}">
      <dsp:nvSpPr>
        <dsp:cNvPr id="0" name=""/>
        <dsp:cNvSpPr/>
      </dsp:nvSpPr>
      <dsp:spPr>
        <a:xfrm>
          <a:off x="2122476" y="4729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2134484" y="484991"/>
        <a:ext cx="795949" cy="385966"/>
      </dsp:txXfrm>
    </dsp:sp>
    <dsp:sp modelId="{72D31FF6-337A-9F47-A7C2-FC18DBE5D852}">
      <dsp:nvSpPr>
        <dsp:cNvPr id="0" name=""/>
        <dsp:cNvSpPr/>
      </dsp:nvSpPr>
      <dsp:spPr>
        <a:xfrm>
          <a:off x="2942441" y="66659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98235" y="669775"/>
        <a:ext cx="16399" cy="16399"/>
      </dsp:txXfrm>
    </dsp:sp>
    <dsp:sp modelId="{F8AC1551-DC08-CA47-BB19-D84EC35F0400}">
      <dsp:nvSpPr>
        <dsp:cNvPr id="0" name=""/>
        <dsp:cNvSpPr/>
      </dsp:nvSpPr>
      <dsp:spPr>
        <a:xfrm>
          <a:off x="3270427" y="4729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Stores</a:t>
          </a:r>
          <a:endParaRPr lang="zh-CN" altLang="en-US" sz="1400" kern="1200" dirty="0"/>
        </a:p>
      </dsp:txBody>
      <dsp:txXfrm>
        <a:off x="3282435" y="484991"/>
        <a:ext cx="795949" cy="385966"/>
      </dsp:txXfrm>
    </dsp:sp>
    <dsp:sp modelId="{B323FDE1-D731-DD46-A759-DA80EB7850A6}">
      <dsp:nvSpPr>
        <dsp:cNvPr id="0" name=""/>
        <dsp:cNvSpPr/>
      </dsp:nvSpPr>
      <dsp:spPr>
        <a:xfrm>
          <a:off x="4090392" y="66659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6186" y="669775"/>
        <a:ext cx="16399" cy="16399"/>
      </dsp:txXfrm>
    </dsp:sp>
    <dsp:sp modelId="{F3130218-306C-FB44-8AF4-EF305056AD71}">
      <dsp:nvSpPr>
        <dsp:cNvPr id="0" name=""/>
        <dsp:cNvSpPr/>
      </dsp:nvSpPr>
      <dsp:spPr>
        <a:xfrm>
          <a:off x="4418379" y="4729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4430387" y="484991"/>
        <a:ext cx="795949" cy="385966"/>
      </dsp:txXfrm>
    </dsp:sp>
    <dsp:sp modelId="{B4605E78-4628-AD4D-B276-DA1F4406D52E}">
      <dsp:nvSpPr>
        <dsp:cNvPr id="0" name=""/>
        <dsp:cNvSpPr/>
      </dsp:nvSpPr>
      <dsp:spPr>
        <a:xfrm>
          <a:off x="5238344" y="66659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137" y="669775"/>
        <a:ext cx="16399" cy="16399"/>
      </dsp:txXfrm>
    </dsp:sp>
    <dsp:sp modelId="{CE7687F0-B3CE-7049-B3B4-48522B31B80E}">
      <dsp:nvSpPr>
        <dsp:cNvPr id="0" name=""/>
        <dsp:cNvSpPr/>
      </dsp:nvSpPr>
      <dsp:spPr>
        <a:xfrm>
          <a:off x="5566330" y="4729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5578338" y="484991"/>
        <a:ext cx="795949" cy="385966"/>
      </dsp:txXfrm>
    </dsp:sp>
    <dsp:sp modelId="{F5D7ACB8-5AD3-BD4F-A8F5-9CA7CBB673AB}">
      <dsp:nvSpPr>
        <dsp:cNvPr id="0" name=""/>
        <dsp:cNvSpPr/>
      </dsp:nvSpPr>
      <dsp:spPr>
        <a:xfrm>
          <a:off x="6386295" y="66659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42088" y="669775"/>
        <a:ext cx="16399" cy="16399"/>
      </dsp:txXfrm>
    </dsp:sp>
    <dsp:sp modelId="{DCE9A58C-5DB9-5545-8485-36AC62B06613}">
      <dsp:nvSpPr>
        <dsp:cNvPr id="0" name=""/>
        <dsp:cNvSpPr/>
      </dsp:nvSpPr>
      <dsp:spPr>
        <a:xfrm>
          <a:off x="6714281" y="4729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6726289" y="484991"/>
        <a:ext cx="795949" cy="385966"/>
      </dsp:txXfrm>
    </dsp:sp>
    <dsp:sp modelId="{1658D046-8788-FC4F-931A-587770582B95}">
      <dsp:nvSpPr>
        <dsp:cNvPr id="0" name=""/>
        <dsp:cNvSpPr/>
      </dsp:nvSpPr>
      <dsp:spPr>
        <a:xfrm rot="3907178">
          <a:off x="1568696" y="1255943"/>
          <a:ext cx="7795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79573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8994" y="1247835"/>
        <a:ext cx="38978" cy="38978"/>
      </dsp:txXfrm>
    </dsp:sp>
    <dsp:sp modelId="{F0570D19-B061-E449-8497-987E0A3D768A}">
      <dsp:nvSpPr>
        <dsp:cNvPr id="0" name=""/>
        <dsp:cNvSpPr/>
      </dsp:nvSpPr>
      <dsp:spPr>
        <a:xfrm>
          <a:off x="2122476" y="141594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City</a:t>
          </a:r>
          <a:endParaRPr lang="zh-CN" altLang="en-US" sz="1400" kern="1200" dirty="0"/>
        </a:p>
      </dsp:txBody>
      <dsp:txXfrm>
        <a:off x="2134484" y="1427951"/>
        <a:ext cx="795949" cy="385966"/>
      </dsp:txXfrm>
    </dsp:sp>
    <dsp:sp modelId="{EEE3554B-CAF1-DE45-8652-7100C0E7769C}">
      <dsp:nvSpPr>
        <dsp:cNvPr id="0" name=""/>
        <dsp:cNvSpPr/>
      </dsp:nvSpPr>
      <dsp:spPr>
        <a:xfrm>
          <a:off x="2942441" y="160955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98235" y="1612735"/>
        <a:ext cx="16399" cy="16399"/>
      </dsp:txXfrm>
    </dsp:sp>
    <dsp:sp modelId="{C85F9495-69E6-FA43-8837-7D0F3CCCCF51}">
      <dsp:nvSpPr>
        <dsp:cNvPr id="0" name=""/>
        <dsp:cNvSpPr/>
      </dsp:nvSpPr>
      <dsp:spPr>
        <a:xfrm>
          <a:off x="3270427" y="141594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Stores</a:t>
          </a:r>
          <a:endParaRPr lang="zh-CN" altLang="en-US" sz="1400" kern="1200" dirty="0"/>
        </a:p>
      </dsp:txBody>
      <dsp:txXfrm>
        <a:off x="3282435" y="1427951"/>
        <a:ext cx="795949" cy="385966"/>
      </dsp:txXfrm>
    </dsp:sp>
    <dsp:sp modelId="{84D99DDE-4C8D-5A44-8DB5-0BDE5D861260}">
      <dsp:nvSpPr>
        <dsp:cNvPr id="0" name=""/>
        <dsp:cNvSpPr/>
      </dsp:nvSpPr>
      <dsp:spPr>
        <a:xfrm rot="18289469">
          <a:off x="3967215" y="137381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0027" y="1370836"/>
        <a:ext cx="28717" cy="28717"/>
      </dsp:txXfrm>
    </dsp:sp>
    <dsp:sp modelId="{A708AFAB-DF5A-724D-A23C-E5D0D00EED46}">
      <dsp:nvSpPr>
        <dsp:cNvPr id="0" name=""/>
        <dsp:cNvSpPr/>
      </dsp:nvSpPr>
      <dsp:spPr>
        <a:xfrm>
          <a:off x="4418379" y="94446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Family</a:t>
          </a:r>
          <a:endParaRPr lang="zh-CN" altLang="en-US" sz="1400" kern="1200" dirty="0"/>
        </a:p>
      </dsp:txBody>
      <dsp:txXfrm>
        <a:off x="4430387" y="956471"/>
        <a:ext cx="795949" cy="385966"/>
      </dsp:txXfrm>
    </dsp:sp>
    <dsp:sp modelId="{36575B0E-8C22-6A4C-B8A3-B2AF032DADF4}">
      <dsp:nvSpPr>
        <dsp:cNvPr id="0" name=""/>
        <dsp:cNvSpPr/>
      </dsp:nvSpPr>
      <dsp:spPr>
        <a:xfrm>
          <a:off x="4090392" y="160955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6186" y="1612735"/>
        <a:ext cx="16399" cy="16399"/>
      </dsp:txXfrm>
    </dsp:sp>
    <dsp:sp modelId="{B1D91273-FB85-AA4D-AC32-7EC6DB1FD2A4}">
      <dsp:nvSpPr>
        <dsp:cNvPr id="0" name=""/>
        <dsp:cNvSpPr/>
      </dsp:nvSpPr>
      <dsp:spPr>
        <a:xfrm>
          <a:off x="4418379" y="141594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4430387" y="1427951"/>
        <a:ext cx="795949" cy="385966"/>
      </dsp:txXfrm>
    </dsp:sp>
    <dsp:sp modelId="{91D3D2A7-F1E8-1249-A938-682AED783863}">
      <dsp:nvSpPr>
        <dsp:cNvPr id="0" name=""/>
        <dsp:cNvSpPr/>
      </dsp:nvSpPr>
      <dsp:spPr>
        <a:xfrm rot="3310531">
          <a:off x="3967215" y="184529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40027" y="1842316"/>
        <a:ext cx="28717" cy="28717"/>
      </dsp:txXfrm>
    </dsp:sp>
    <dsp:sp modelId="{12B378A0-EDD0-C341-933A-5500678CD383}">
      <dsp:nvSpPr>
        <dsp:cNvPr id="0" name=""/>
        <dsp:cNvSpPr/>
      </dsp:nvSpPr>
      <dsp:spPr>
        <a:xfrm>
          <a:off x="4418379" y="188742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Family</a:t>
          </a:r>
          <a:endParaRPr lang="zh-CN" altLang="en-US" sz="1400" kern="1200" dirty="0"/>
        </a:p>
      </dsp:txBody>
      <dsp:txXfrm>
        <a:off x="4430387" y="1899431"/>
        <a:ext cx="795949" cy="385966"/>
      </dsp:txXfrm>
    </dsp:sp>
    <dsp:sp modelId="{EC1652E7-C820-C04E-AC0C-FA06D89834D5}">
      <dsp:nvSpPr>
        <dsp:cNvPr id="0" name=""/>
        <dsp:cNvSpPr/>
      </dsp:nvSpPr>
      <dsp:spPr>
        <a:xfrm rot="18289469">
          <a:off x="5115166" y="184529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7978" y="1842316"/>
        <a:ext cx="28717" cy="28717"/>
      </dsp:txXfrm>
    </dsp:sp>
    <dsp:sp modelId="{9CC15592-5FD0-C140-B057-06360F3F39B2}">
      <dsp:nvSpPr>
        <dsp:cNvPr id="0" name=""/>
        <dsp:cNvSpPr/>
      </dsp:nvSpPr>
      <dsp:spPr>
        <a:xfrm>
          <a:off x="5566330" y="141594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Class</a:t>
          </a:r>
          <a:endParaRPr lang="zh-CN" altLang="en-US" sz="1400" kern="1200" dirty="0"/>
        </a:p>
      </dsp:txBody>
      <dsp:txXfrm>
        <a:off x="5578338" y="1427951"/>
        <a:ext cx="795949" cy="385966"/>
      </dsp:txXfrm>
    </dsp:sp>
    <dsp:sp modelId="{1D04FDD8-7377-8F49-9A19-FA6875F580B6}">
      <dsp:nvSpPr>
        <dsp:cNvPr id="0" name=""/>
        <dsp:cNvSpPr/>
      </dsp:nvSpPr>
      <dsp:spPr>
        <a:xfrm>
          <a:off x="5238344" y="208103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137" y="2084215"/>
        <a:ext cx="16399" cy="16399"/>
      </dsp:txXfrm>
    </dsp:sp>
    <dsp:sp modelId="{BD456626-F6CF-7A4C-AF4D-C697718B54EB}">
      <dsp:nvSpPr>
        <dsp:cNvPr id="0" name=""/>
        <dsp:cNvSpPr/>
      </dsp:nvSpPr>
      <dsp:spPr>
        <a:xfrm>
          <a:off x="5566330" y="188742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5578338" y="1899431"/>
        <a:ext cx="795949" cy="385966"/>
      </dsp:txXfrm>
    </dsp:sp>
    <dsp:sp modelId="{C5CEF5F0-F8FE-E54F-B6EB-621F96F46F59}">
      <dsp:nvSpPr>
        <dsp:cNvPr id="0" name=""/>
        <dsp:cNvSpPr/>
      </dsp:nvSpPr>
      <dsp:spPr>
        <a:xfrm rot="3310531">
          <a:off x="5115166" y="231677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7978" y="2313796"/>
        <a:ext cx="28717" cy="28717"/>
      </dsp:txXfrm>
    </dsp:sp>
    <dsp:sp modelId="{2F1A0982-3055-3744-A224-0AB65E575D3D}">
      <dsp:nvSpPr>
        <dsp:cNvPr id="0" name=""/>
        <dsp:cNvSpPr/>
      </dsp:nvSpPr>
      <dsp:spPr>
        <a:xfrm>
          <a:off x="5566330" y="23589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Class</a:t>
          </a:r>
          <a:endParaRPr lang="zh-CN" altLang="en-US" sz="1400" kern="1200" dirty="0"/>
        </a:p>
      </dsp:txBody>
      <dsp:txXfrm>
        <a:off x="5578338" y="2370911"/>
        <a:ext cx="795949" cy="385966"/>
      </dsp:txXfrm>
    </dsp:sp>
    <dsp:sp modelId="{C80CD2A1-FFED-4B4B-AB0F-65CB1C7DA5A1}">
      <dsp:nvSpPr>
        <dsp:cNvPr id="0" name=""/>
        <dsp:cNvSpPr/>
      </dsp:nvSpPr>
      <dsp:spPr>
        <a:xfrm rot="18289469">
          <a:off x="6263117" y="231677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35929" y="2313796"/>
        <a:ext cx="28717" cy="28717"/>
      </dsp:txXfrm>
    </dsp:sp>
    <dsp:sp modelId="{566BAE00-0A3A-5843-97A4-24CEDAB7259D}">
      <dsp:nvSpPr>
        <dsp:cNvPr id="0" name=""/>
        <dsp:cNvSpPr/>
      </dsp:nvSpPr>
      <dsp:spPr>
        <a:xfrm>
          <a:off x="6714281" y="188742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Item</a:t>
          </a:r>
          <a:endParaRPr lang="zh-CN" altLang="en-US" sz="1400" kern="1200" dirty="0"/>
        </a:p>
      </dsp:txBody>
      <dsp:txXfrm>
        <a:off x="6726289" y="1899431"/>
        <a:ext cx="795949" cy="385966"/>
      </dsp:txXfrm>
    </dsp:sp>
    <dsp:sp modelId="{BFD20562-886C-A845-A27A-D5D7CF1CDF2B}">
      <dsp:nvSpPr>
        <dsp:cNvPr id="0" name=""/>
        <dsp:cNvSpPr/>
      </dsp:nvSpPr>
      <dsp:spPr>
        <a:xfrm>
          <a:off x="6386295" y="2552513"/>
          <a:ext cx="3279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79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42088" y="2555695"/>
        <a:ext cx="16399" cy="16399"/>
      </dsp:txXfrm>
    </dsp:sp>
    <dsp:sp modelId="{2A542BA4-C7B3-D243-A226-93A32E301306}">
      <dsp:nvSpPr>
        <dsp:cNvPr id="0" name=""/>
        <dsp:cNvSpPr/>
      </dsp:nvSpPr>
      <dsp:spPr>
        <a:xfrm>
          <a:off x="6714281" y="235890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altLang="zh-CN" sz="1400" kern="1200" dirty="0"/>
            <a:t>…</a:t>
          </a:r>
          <a:endParaRPr lang="zh-CN" altLang="en-US" sz="1400" kern="1200" dirty="0"/>
        </a:p>
      </dsp:txBody>
      <dsp:txXfrm>
        <a:off x="6726289" y="2370911"/>
        <a:ext cx="795949" cy="385966"/>
      </dsp:txXfrm>
    </dsp:sp>
    <dsp:sp modelId="{27518D43-90E3-BB4B-B1AB-833C9D4A2BCB}">
      <dsp:nvSpPr>
        <dsp:cNvPr id="0" name=""/>
        <dsp:cNvSpPr/>
      </dsp:nvSpPr>
      <dsp:spPr>
        <a:xfrm rot="3310531">
          <a:off x="6263117" y="2788253"/>
          <a:ext cx="57434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34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35929" y="2785276"/>
        <a:ext cx="28717" cy="28717"/>
      </dsp:txXfrm>
    </dsp:sp>
    <dsp:sp modelId="{B47AAE77-CC36-5A4D-A16C-813906B2E1B9}">
      <dsp:nvSpPr>
        <dsp:cNvPr id="0" name=""/>
        <dsp:cNvSpPr/>
      </dsp:nvSpPr>
      <dsp:spPr>
        <a:xfrm>
          <a:off x="6714281" y="2830383"/>
          <a:ext cx="819965" cy="409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Item</a:t>
          </a:r>
          <a:endParaRPr lang="zh-CN" altLang="en-US" sz="1400" kern="1200" dirty="0"/>
        </a:p>
      </dsp:txBody>
      <dsp:txXfrm>
        <a:off x="6726289" y="2842391"/>
        <a:ext cx="795949" cy="38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5F346-521A-2149-BFD1-708126CCE929}">
      <dsp:nvSpPr>
        <dsp:cNvPr id="0" name=""/>
        <dsp:cNvSpPr/>
      </dsp:nvSpPr>
      <dsp:spPr>
        <a:xfrm rot="5400000">
          <a:off x="166" y="1140457"/>
          <a:ext cx="2173163" cy="217349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B92CD-6F35-E445-A81C-D6413835B1A8}">
      <dsp:nvSpPr>
        <dsp:cNvPr id="0" name=""/>
        <dsp:cNvSpPr/>
      </dsp:nvSpPr>
      <dsp:spPr>
        <a:xfrm rot="16200000">
          <a:off x="2236797" y="1140457"/>
          <a:ext cx="2173163" cy="217349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7149D-F26D-B642-AFDF-F0C9F97D9721}">
      <dsp:nvSpPr>
        <dsp:cNvPr id="0" name=""/>
        <dsp:cNvSpPr/>
      </dsp:nvSpPr>
      <dsp:spPr>
        <a:xfrm>
          <a:off x="2493767" y="3028353"/>
          <a:ext cx="1650016" cy="434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Store Analysis</a:t>
          </a:r>
          <a:endParaRPr lang="zh-CN" altLang="en-US" sz="1800" kern="1200" dirty="0"/>
        </a:p>
      </dsp:txBody>
      <dsp:txXfrm>
        <a:off x="2493767" y="3028353"/>
        <a:ext cx="1650016" cy="434772"/>
      </dsp:txXfrm>
    </dsp:sp>
    <dsp:sp modelId="{399484DF-F9C2-414F-9C73-509A41B40066}">
      <dsp:nvSpPr>
        <dsp:cNvPr id="0" name=""/>
        <dsp:cNvSpPr/>
      </dsp:nvSpPr>
      <dsp:spPr>
        <a:xfrm rot="5400000">
          <a:off x="2167088" y="1140457"/>
          <a:ext cx="2173163" cy="217349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D09DA1-E6A8-224C-93AB-8EE6D9EA6579}">
      <dsp:nvSpPr>
        <dsp:cNvPr id="0" name=""/>
        <dsp:cNvSpPr/>
      </dsp:nvSpPr>
      <dsp:spPr>
        <a:xfrm rot="16200000">
          <a:off x="4403061" y="1140457"/>
          <a:ext cx="2173163" cy="217349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E382EE-489D-1E43-B325-87B68258AEBD}">
      <dsp:nvSpPr>
        <dsp:cNvPr id="0" name=""/>
        <dsp:cNvSpPr/>
      </dsp:nvSpPr>
      <dsp:spPr>
        <a:xfrm>
          <a:off x="4501540" y="3028353"/>
          <a:ext cx="1650016" cy="434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Item Analysis</a:t>
          </a:r>
          <a:endParaRPr lang="zh-CN" altLang="en-US" sz="1800" kern="1200" dirty="0"/>
        </a:p>
      </dsp:txBody>
      <dsp:txXfrm>
        <a:off x="4501540" y="3028353"/>
        <a:ext cx="1650016" cy="434772"/>
      </dsp:txXfrm>
    </dsp:sp>
    <dsp:sp modelId="{1EA30ACC-70AC-ED4C-BB10-BED2224E0420}">
      <dsp:nvSpPr>
        <dsp:cNvPr id="0" name=""/>
        <dsp:cNvSpPr/>
      </dsp:nvSpPr>
      <dsp:spPr>
        <a:xfrm>
          <a:off x="2440748" y="1764198"/>
          <a:ext cx="995692" cy="99569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Better Stores</a:t>
          </a:r>
          <a:endParaRPr lang="zh-CN" altLang="en-US" sz="1500" kern="1200" dirty="0"/>
        </a:p>
      </dsp:txBody>
      <dsp:txXfrm>
        <a:off x="2579787" y="1881611"/>
        <a:ext cx="574092" cy="760865"/>
      </dsp:txXfrm>
    </dsp:sp>
    <dsp:sp modelId="{56E2A420-06F7-0B44-B06D-8D82EA4E7C72}">
      <dsp:nvSpPr>
        <dsp:cNvPr id="0" name=""/>
        <dsp:cNvSpPr/>
      </dsp:nvSpPr>
      <dsp:spPr>
        <a:xfrm>
          <a:off x="3158364" y="1764198"/>
          <a:ext cx="995692" cy="99569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Worse Stores</a:t>
          </a:r>
          <a:endParaRPr lang="zh-CN" altLang="en-US" sz="1500" kern="1200" dirty="0"/>
        </a:p>
      </dsp:txBody>
      <dsp:txXfrm>
        <a:off x="3440926" y="1881611"/>
        <a:ext cx="574092" cy="760865"/>
      </dsp:txXfrm>
    </dsp:sp>
    <dsp:sp modelId="{86FA86FF-DCC6-E84C-A937-79AE77B70400}">
      <dsp:nvSpPr>
        <dsp:cNvPr id="0" name=""/>
        <dsp:cNvSpPr/>
      </dsp:nvSpPr>
      <dsp:spPr>
        <a:xfrm>
          <a:off x="4841848" y="1758099"/>
          <a:ext cx="929792" cy="92971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Family Comparison</a:t>
          </a:r>
          <a:endParaRPr lang="zh-CN" altLang="en-US" sz="800" kern="1200" dirty="0"/>
        </a:p>
      </dsp:txBody>
      <dsp:txXfrm>
        <a:off x="4978013" y="1894252"/>
        <a:ext cx="657462" cy="657406"/>
      </dsp:txXfrm>
    </dsp:sp>
    <dsp:sp modelId="{1128412B-6D34-F942-BFD7-C4CCDC86F692}">
      <dsp:nvSpPr>
        <dsp:cNvPr id="0" name=""/>
        <dsp:cNvSpPr/>
      </dsp:nvSpPr>
      <dsp:spPr>
        <a:xfrm>
          <a:off x="5540992" y="2612605"/>
          <a:ext cx="456581" cy="45652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9B3F06-1854-9346-8402-022D7CDA722A}">
      <dsp:nvSpPr>
        <dsp:cNvPr id="0" name=""/>
        <dsp:cNvSpPr/>
      </dsp:nvSpPr>
      <dsp:spPr>
        <a:xfrm>
          <a:off x="4841846" y="1447368"/>
          <a:ext cx="265585" cy="26564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C44E0D-4DDE-554E-A7B8-ED5209644BD8}">
      <dsp:nvSpPr>
        <dsp:cNvPr id="0" name=""/>
        <dsp:cNvSpPr/>
      </dsp:nvSpPr>
      <dsp:spPr>
        <a:xfrm>
          <a:off x="440263" y="1473446"/>
          <a:ext cx="1527331" cy="1527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Sales Performance;</a:t>
          </a:r>
        </a:p>
      </dsp:txBody>
      <dsp:txXfrm>
        <a:off x="663935" y="1697154"/>
        <a:ext cx="1079987" cy="1080159"/>
      </dsp:txXfrm>
    </dsp:sp>
    <dsp:sp modelId="{7EF5C809-B9C3-534B-978B-5CC7E9107BB3}">
      <dsp:nvSpPr>
        <dsp:cNvPr id="0" name=""/>
        <dsp:cNvSpPr/>
      </dsp:nvSpPr>
      <dsp:spPr>
        <a:xfrm>
          <a:off x="408393" y="3028353"/>
          <a:ext cx="1650016" cy="434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State Analysis</a:t>
          </a:r>
          <a:endParaRPr lang="zh-CN" altLang="en-US" sz="1800" kern="1200" dirty="0"/>
        </a:p>
      </dsp:txBody>
      <dsp:txXfrm>
        <a:off x="408393" y="3028353"/>
        <a:ext cx="1650016" cy="434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406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poracionfavorita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Corporación Favorita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large Ecuadorian-based grocery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retaile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They operate hundreds of supermarkets, with over 200,000 different products on their shelves.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1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29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Science Application Presentation</a:t>
            </a:r>
            <a:endParaRPr sz="3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Corporación</a:t>
            </a:r>
            <a:r>
              <a:rPr lang="en-US" sz="2400" dirty="0"/>
              <a:t>  </a:t>
            </a:r>
            <a:r>
              <a:rPr lang="en-US" sz="2400" dirty="0" err="1"/>
              <a:t>Favorita</a:t>
            </a:r>
            <a:r>
              <a:rPr lang="en-US" sz="2400" dirty="0"/>
              <a:t> Grocery Sales Forecasting</a:t>
            </a:r>
            <a:endParaRPr sz="2400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Charles He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r>
              <a:rPr lang="en" baseline="30000" dirty="0"/>
              <a:t>th</a:t>
            </a:r>
            <a:r>
              <a:rPr lang="en" dirty="0"/>
              <a:t> </a:t>
            </a:r>
            <a:r>
              <a:rPr lang="en-US" dirty="0"/>
              <a:t>Nov</a:t>
            </a:r>
            <a:r>
              <a:rPr lang="en" dirty="0"/>
              <a:t>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192300" y="61125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Architecture</a:t>
            </a:r>
            <a:endParaRPr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AF334-FE74-724A-AE3F-A5F77E87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67" y="1860762"/>
            <a:ext cx="1660654" cy="107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0E0A8-C293-724B-A454-000C5DECA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75606"/>
            <a:ext cx="1152128" cy="11154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AA2AE95-5611-A048-A07A-A1997596E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792" y="2182541"/>
            <a:ext cx="1722884" cy="597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C12BE-BFD2-7B44-A469-40FB8F474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809445"/>
            <a:ext cx="2192300" cy="123316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C956C-3B6C-A642-933D-66B65029E4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91680" y="1833341"/>
            <a:ext cx="936104" cy="349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877BA-C773-A341-AF71-068B1114B00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99804" y="2809445"/>
            <a:ext cx="327980" cy="6165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E50D8-DF04-1045-A8C5-427D3ADBE08A}"/>
              </a:ext>
            </a:extLst>
          </p:cNvPr>
          <p:cNvCxnSpPr>
            <a:cxnSpLocks/>
          </p:cNvCxnSpPr>
          <p:nvPr/>
        </p:nvCxnSpPr>
        <p:spPr>
          <a:xfrm>
            <a:off x="4494684" y="2481408"/>
            <a:ext cx="101342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3D3B567-37B2-D641-99CD-0347B00AC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439" y="1725331"/>
            <a:ext cx="457210" cy="4572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9657C0-396B-EB45-A39E-18E3B779C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649" y="2415874"/>
            <a:ext cx="457210" cy="457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93CEC5-BC7E-C340-941B-3598166A3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649" y="1725331"/>
            <a:ext cx="457210" cy="4572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4EF989-BFC7-F746-9118-4A71CF71C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439" y="2415874"/>
            <a:ext cx="457210" cy="4572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ED1AA2-7FAE-7F41-8C18-8E76D49DC48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270221" y="2392939"/>
            <a:ext cx="432490" cy="64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596FCAD-6484-4A4E-9CD2-EDA7552DC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1904" y="3087925"/>
            <a:ext cx="1068710" cy="1068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25" y="243413"/>
            <a:ext cx="3104450" cy="4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3" name="Shape 20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3" name="Shape 2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95375" y="1577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Challenges</a:t>
            </a:r>
            <a:endParaRPr dirty="0"/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6" name="Shape 21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7" name="Shape 217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18" name="Shape 2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Shape 22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8" name="Shape 228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9" name="Shape 2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max growth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3" name="Shape 20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3" name="Shape 2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95375" y="1577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Things to improve</a:t>
            </a:r>
            <a:endParaRPr dirty="0"/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6" name="Shape 21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7" name="Shape 217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18" name="Shape 2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7" name="Shape 22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8" name="Shape 228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9" name="Shape 2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max growth</a:t>
            </a:r>
            <a:endParaRPr sz="13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improve</a:t>
            </a:r>
            <a:endParaRPr dirty="0"/>
          </a:p>
        </p:txBody>
      </p:sp>
      <p:sp>
        <p:nvSpPr>
          <p:cNvPr id="243" name="Shape 243"/>
          <p:cNvSpPr txBox="1"/>
          <p:nvPr/>
        </p:nvSpPr>
        <p:spPr>
          <a:xfrm>
            <a:off x="395536" y="803286"/>
            <a:ext cx="772020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dirty="0"/>
              <a:t>Technical</a:t>
            </a:r>
            <a:endParaRPr lang="en" b="1" dirty="0"/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Loading data into database then index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AWS S3/Redshift + Athena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ETL process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Analysis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57200" lvl="0" indent="-317500">
              <a:buSzPts val="1400"/>
              <a:buChar char="●"/>
            </a:pPr>
            <a:r>
              <a:rPr lang="en" b="1" dirty="0"/>
              <a:t>Detailed analysis on each store</a:t>
            </a:r>
          </a:p>
          <a:p>
            <a:pPr marL="139700" lvl="0">
              <a:buSzPts val="1400"/>
            </a:pPr>
            <a:r>
              <a:rPr lang="en" b="1" dirty="0"/>
              <a:t>(perishable, promotion, weather)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Map chart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Inventory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Prediction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57200" lvl="0" indent="-317500">
              <a:buSzPts val="1400"/>
              <a:buChar char="●"/>
            </a:pPr>
            <a:r>
              <a:rPr lang="en" b="1" dirty="0"/>
              <a:t>Predict each individual store</a:t>
            </a:r>
          </a:p>
          <a:p>
            <a:pPr marL="139700">
              <a:buSzPts val="1400"/>
            </a:pPr>
            <a:r>
              <a:rPr lang="en" b="1" dirty="0"/>
              <a:t>(local holiday, earthquake, population, items)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Factor in oil price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Predict revenue if cut a </a:t>
            </a:r>
            <a:r>
              <a:rPr lang="en-US" b="1" dirty="0"/>
              <a:t>particular</a:t>
            </a:r>
            <a:r>
              <a:rPr lang="en" b="1" dirty="0"/>
              <a:t> item off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b="1" dirty="0"/>
          </a:p>
          <a:p>
            <a:pPr marL="139700" lvl="0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</a:t>
            </a:r>
            <a:endParaRPr b="1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50" y="430338"/>
            <a:ext cx="7613900" cy="4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AC56C-D7DB-8841-85B0-5DB1159C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96" y="1347614"/>
            <a:ext cx="6531044" cy="3628358"/>
          </a:xfrm>
          <a:prstGeom prst="rect">
            <a:avLst/>
          </a:prstGeom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3528" y="18620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Kaggle </a:t>
            </a:r>
            <a:r>
              <a:rPr lang="en-US" dirty="0" err="1"/>
              <a:t>Corporación</a:t>
            </a:r>
            <a:r>
              <a:rPr lang="en-US" dirty="0"/>
              <a:t> </a:t>
            </a:r>
            <a:r>
              <a:rPr lang="en-US" dirty="0" err="1"/>
              <a:t>Favorita</a:t>
            </a:r>
            <a:r>
              <a:rPr lang="en-US" dirty="0"/>
              <a:t> Grocery Sales Forecasting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ED960-E215-8647-86A3-341D56AE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355726"/>
            <a:ext cx="1459533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 &amp; Analysis 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42108841"/>
              </p:ext>
            </p:extLst>
          </p:nvPr>
        </p:nvGraphicFramePr>
        <p:xfrm>
          <a:off x="581533" y="2106741"/>
          <a:ext cx="8313865" cy="248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线箭头连接符 4"/>
          <p:cNvCxnSpPr>
            <a:cxnSpLocks/>
          </p:cNvCxnSpPr>
          <p:nvPr/>
        </p:nvCxnSpPr>
        <p:spPr>
          <a:xfrm flipV="1">
            <a:off x="1104176" y="1409500"/>
            <a:ext cx="1883648" cy="6777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>
            <a:cxnSpLocks/>
          </p:cNvCxnSpPr>
          <p:nvPr/>
        </p:nvCxnSpPr>
        <p:spPr>
          <a:xfrm flipH="1" flipV="1">
            <a:off x="4957184" y="1523869"/>
            <a:ext cx="539480" cy="4913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cxnSpLocks/>
          </p:cNvCxnSpPr>
          <p:nvPr/>
        </p:nvCxnSpPr>
        <p:spPr>
          <a:xfrm flipV="1">
            <a:off x="4344536" y="1453896"/>
            <a:ext cx="8008" cy="5613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cxnSpLocks/>
          </p:cNvCxnSpPr>
          <p:nvPr/>
        </p:nvCxnSpPr>
        <p:spPr>
          <a:xfrm flipV="1">
            <a:off x="3228412" y="1490472"/>
            <a:ext cx="511484" cy="5247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6300" y="106300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highlight>
                  <a:srgbClr val="FFFF00"/>
                </a:highlight>
              </a:rPr>
              <a:t>General Data Analysis</a:t>
            </a:r>
            <a:endParaRPr kumimoji="1" lang="zh-CN" altLang="en-US" sz="1800" dirty="0">
              <a:highlight>
                <a:srgbClr val="FFFF00"/>
              </a:highlight>
            </a:endParaRPr>
          </a:p>
        </p:txBody>
      </p:sp>
      <p:cxnSp>
        <p:nvCxnSpPr>
          <p:cNvPr id="24" name="直线箭头连接符 23"/>
          <p:cNvCxnSpPr>
            <a:cxnSpLocks/>
          </p:cNvCxnSpPr>
          <p:nvPr/>
        </p:nvCxnSpPr>
        <p:spPr>
          <a:xfrm flipH="1" flipV="1">
            <a:off x="5652120" y="1523869"/>
            <a:ext cx="1140688" cy="4913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347864" y="4253307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highlight>
                  <a:srgbClr val="FFFF00"/>
                </a:highlight>
              </a:rPr>
              <a:t>Sales Forecasting</a:t>
            </a:r>
            <a:endParaRPr kumimoji="1" lang="zh-CN" altLang="en-US" sz="2000" dirty="0">
              <a:highlight>
                <a:srgbClr val="FFFF00"/>
              </a:highlight>
            </a:endParaRPr>
          </a:p>
        </p:txBody>
      </p:sp>
      <p:cxnSp>
        <p:nvCxnSpPr>
          <p:cNvPr id="34" name="直线箭头连接符 33"/>
          <p:cNvCxnSpPr>
            <a:cxnSpLocks/>
          </p:cNvCxnSpPr>
          <p:nvPr/>
        </p:nvCxnSpPr>
        <p:spPr>
          <a:xfrm>
            <a:off x="1086992" y="3474351"/>
            <a:ext cx="1900832" cy="7503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cxnSpLocks/>
          </p:cNvCxnSpPr>
          <p:nvPr/>
        </p:nvCxnSpPr>
        <p:spPr>
          <a:xfrm flipH="1">
            <a:off x="6012160" y="3474351"/>
            <a:ext cx="2059608" cy="6815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cxnSpLocks/>
          </p:cNvCxnSpPr>
          <p:nvPr/>
        </p:nvCxnSpPr>
        <p:spPr>
          <a:xfrm>
            <a:off x="2267744" y="3248837"/>
            <a:ext cx="1368152" cy="9070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3528" y="33950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and Objective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827584" y="1275606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Company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7" name="Shape 97"/>
          <p:cNvGrpSpPr/>
          <p:nvPr/>
        </p:nvGrpSpPr>
        <p:grpSpPr>
          <a:xfrm>
            <a:off x="395536" y="1275606"/>
            <a:ext cx="3888432" cy="2160240"/>
            <a:chOff x="3320450" y="1304875"/>
            <a:chExt cx="2632500" cy="3416400"/>
          </a:xfrm>
        </p:grpSpPr>
        <p:sp>
          <p:nvSpPr>
            <p:cNvPr id="98" name="Shape 98"/>
            <p:cNvSpPr txBox="1"/>
            <p:nvPr/>
          </p:nvSpPr>
          <p:spPr>
            <a:xfrm>
              <a:off x="3324050" y="1304875"/>
              <a:ext cx="2628900" cy="72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1164510" y="1275606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Task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539552" y="1851670"/>
            <a:ext cx="3744416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To create an app which </a:t>
            </a:r>
            <a:r>
              <a:rPr lang="en-US" sz="1600" dirty="0"/>
              <a:t>demonstrate an extensive exploratory analysis for the historical sales data of all stores of </a:t>
            </a:r>
            <a:r>
              <a:rPr lang="en-US" sz="1600" dirty="0" err="1"/>
              <a:t>Corporación</a:t>
            </a:r>
            <a:r>
              <a:rPr lang="en-US" sz="1600" dirty="0"/>
              <a:t> </a:t>
            </a:r>
            <a:r>
              <a:rPr lang="en-US" sz="1600" dirty="0" err="1"/>
              <a:t>Favorita</a:t>
            </a:r>
            <a:r>
              <a:rPr lang="en-US" sz="1600" dirty="0"/>
              <a:t> </a:t>
            </a:r>
            <a:r>
              <a:rPr lang="en" sz="1600" dirty="0"/>
              <a:t>of year </a:t>
            </a:r>
            <a:r>
              <a:rPr lang="en-US" sz="1600" dirty="0"/>
              <a:t>2013-</a:t>
            </a:r>
            <a:r>
              <a:rPr lang="en" sz="1600" dirty="0"/>
              <a:t>2017.</a:t>
            </a:r>
            <a:endParaRPr sz="16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4422666" y="1275606"/>
            <a:ext cx="4421462" cy="2160240"/>
            <a:chOff x="6212550" y="1304875"/>
            <a:chExt cx="2632500" cy="3416400"/>
          </a:xfrm>
        </p:grpSpPr>
        <p:sp>
          <p:nvSpPr>
            <p:cNvPr id="103" name="Shape 10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212550" y="1304875"/>
              <a:ext cx="2632500" cy="72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5436096" y="1275606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4294967295"/>
          </p:nvPr>
        </p:nvSpPr>
        <p:spPr>
          <a:xfrm>
            <a:off x="4716016" y="1851670"/>
            <a:ext cx="381642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600" dirty="0"/>
              <a:t>To facilitate </a:t>
            </a:r>
            <a:r>
              <a:rPr lang="en-US" sz="1600" dirty="0"/>
              <a:t>general managers to have useful insights of stores’ sales performance, and hence, make well-informed </a:t>
            </a:r>
            <a:r>
              <a:rPr lang="en-US" altLang="zh-CN" sz="1600" dirty="0"/>
              <a:t>business strategy </a:t>
            </a:r>
            <a:r>
              <a:rPr lang="en-US" sz="1600" dirty="0"/>
              <a:t>decisions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2FE06-7CF0-244B-8D43-C5559D0B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93" y="3435846"/>
            <a:ext cx="849185" cy="849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068DC-8BD3-1444-9B2B-393BAFA9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6" y="4212855"/>
            <a:ext cx="1290340" cy="867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86CC6-8DE7-8044-8289-01B46750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57" y="3746996"/>
            <a:ext cx="1212726" cy="1212726"/>
          </a:xfrm>
          <a:prstGeom prst="rect">
            <a:avLst/>
          </a:prstGeom>
        </p:spPr>
      </p:pic>
      <p:cxnSp>
        <p:nvCxnSpPr>
          <p:cNvPr id="20" name="直线箭头连接符 40">
            <a:extLst>
              <a:ext uri="{FF2B5EF4-FFF2-40B4-BE49-F238E27FC236}">
                <a16:creationId xmlns:a16="http://schemas.microsoft.com/office/drawing/2014/main" id="{00A84AB9-9E2F-AF45-85F5-0BDB09AA7F2F}"/>
              </a:ext>
            </a:extLst>
          </p:cNvPr>
          <p:cNvCxnSpPr>
            <a:cxnSpLocks/>
          </p:cNvCxnSpPr>
          <p:nvPr/>
        </p:nvCxnSpPr>
        <p:spPr>
          <a:xfrm>
            <a:off x="1957207" y="3939902"/>
            <a:ext cx="1114035" cy="2729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40">
            <a:extLst>
              <a:ext uri="{FF2B5EF4-FFF2-40B4-BE49-F238E27FC236}">
                <a16:creationId xmlns:a16="http://schemas.microsoft.com/office/drawing/2014/main" id="{7C1A4018-000E-1447-9E0B-6C2D5102CE11}"/>
              </a:ext>
            </a:extLst>
          </p:cNvPr>
          <p:cNvCxnSpPr>
            <a:cxnSpLocks/>
          </p:cNvCxnSpPr>
          <p:nvPr/>
        </p:nvCxnSpPr>
        <p:spPr>
          <a:xfrm flipV="1">
            <a:off x="1903793" y="4293186"/>
            <a:ext cx="1167449" cy="3167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40">
            <a:extLst>
              <a:ext uri="{FF2B5EF4-FFF2-40B4-BE49-F238E27FC236}">
                <a16:creationId xmlns:a16="http://schemas.microsoft.com/office/drawing/2014/main" id="{F9943369-E036-6A4F-A4C0-04EA200379F2}"/>
              </a:ext>
            </a:extLst>
          </p:cNvPr>
          <p:cNvCxnSpPr>
            <a:cxnSpLocks/>
          </p:cNvCxnSpPr>
          <p:nvPr/>
        </p:nvCxnSpPr>
        <p:spPr>
          <a:xfrm>
            <a:off x="4612092" y="4241621"/>
            <a:ext cx="1303555" cy="515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CAD6-A936-6D47-AE79-B05F70A49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647" y="3587416"/>
            <a:ext cx="1306981" cy="14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097424817"/>
              </p:ext>
            </p:extLst>
          </p:nvPr>
        </p:nvGraphicFramePr>
        <p:xfrm>
          <a:off x="395536" y="843558"/>
          <a:ext cx="8508772" cy="324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43608" y="41559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 States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7744" y="4155926"/>
            <a:ext cx="883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CN" dirty="0"/>
              <a:t>22 Cities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4155926"/>
            <a:ext cx="953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CN" dirty="0"/>
              <a:t>54 Stores</a:t>
            </a:r>
          </a:p>
        </p:txBody>
      </p:sp>
      <p:sp>
        <p:nvSpPr>
          <p:cNvPr id="7" name="矩形 6"/>
          <p:cNvSpPr/>
          <p:nvPr/>
        </p:nvSpPr>
        <p:spPr>
          <a:xfrm>
            <a:off x="4644008" y="4155926"/>
            <a:ext cx="1102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CN" dirty="0"/>
              <a:t>33 Families</a:t>
            </a:r>
          </a:p>
        </p:txBody>
      </p:sp>
      <p:sp>
        <p:nvSpPr>
          <p:cNvPr id="8" name="矩形 7"/>
          <p:cNvSpPr/>
          <p:nvPr/>
        </p:nvSpPr>
        <p:spPr>
          <a:xfrm>
            <a:off x="5868144" y="4155926"/>
            <a:ext cx="117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CN" dirty="0"/>
              <a:t>337 Classes</a:t>
            </a:r>
          </a:p>
        </p:txBody>
      </p:sp>
      <p:sp>
        <p:nvSpPr>
          <p:cNvPr id="9" name="矩形 8"/>
          <p:cNvSpPr/>
          <p:nvPr/>
        </p:nvSpPr>
        <p:spPr>
          <a:xfrm>
            <a:off x="7164288" y="4155926"/>
            <a:ext cx="107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altLang="zh-CN" dirty="0"/>
              <a:t>4400 Items</a:t>
            </a:r>
          </a:p>
        </p:txBody>
      </p:sp>
      <p:sp>
        <p:nvSpPr>
          <p:cNvPr id="11" name="Shape 111"/>
          <p:cNvSpPr txBox="1">
            <a:spLocks noGrp="1"/>
          </p:cNvSpPr>
          <p:nvPr>
            <p:ph type="title"/>
          </p:nvPr>
        </p:nvSpPr>
        <p:spPr>
          <a:xfrm>
            <a:off x="114100" y="143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64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1"/>
          <p:cNvSpPr txBox="1">
            <a:spLocks/>
          </p:cNvSpPr>
          <p:nvPr/>
        </p:nvSpPr>
        <p:spPr>
          <a:xfrm>
            <a:off x="114100" y="143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Earthquake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56363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A magnitude 7.8 earthquake struck </a:t>
            </a:r>
            <a:r>
              <a:rPr lang="en-US" altLang="zh-CN" sz="2000" dirty="0">
                <a:solidFill>
                  <a:srgbClr val="0000FF"/>
                </a:solidFill>
              </a:rPr>
              <a:t>Ecuador</a:t>
            </a:r>
            <a:r>
              <a:rPr lang="en-US" altLang="zh-CN" sz="1800" dirty="0"/>
              <a:t> on </a:t>
            </a:r>
            <a:r>
              <a:rPr lang="en-US" altLang="zh-CN" sz="2000" dirty="0">
                <a:solidFill>
                  <a:srgbClr val="0000FF"/>
                </a:solidFill>
              </a:rPr>
              <a:t>April 16, 2016</a:t>
            </a:r>
            <a:r>
              <a:rPr lang="en-US" altLang="zh-CN" sz="1800" dirty="0"/>
              <a:t>. People rallied in relief efforts donating water and other first need products which greatly affected supermarket sales after the earthquake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817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1"/>
          <p:cNvSpPr txBox="1">
            <a:spLocks/>
          </p:cNvSpPr>
          <p:nvPr/>
        </p:nvSpPr>
        <p:spPr>
          <a:xfrm>
            <a:off x="114100" y="143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56363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Ecuador is an oil-dependent country and it's economical health is highly vulnerable to shocks in oil prices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61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Data Analysis -- My Approach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141885797"/>
              </p:ext>
            </p:extLst>
          </p:nvPr>
        </p:nvGraphicFramePr>
        <p:xfrm>
          <a:off x="1187624" y="539750"/>
          <a:ext cx="6576392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25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Background pointer shape in timeline graphic"/>
          <p:cNvSpPr/>
          <p:nvPr/>
        </p:nvSpPr>
        <p:spPr>
          <a:xfrm>
            <a:off x="12553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294967295"/>
          </p:nvPr>
        </p:nvSpPr>
        <p:spPr>
          <a:xfrm>
            <a:off x="1208526" y="2289650"/>
            <a:ext cx="19659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General</a:t>
            </a:r>
            <a:r>
              <a:rPr lang="en" sz="1600" dirty="0">
                <a:solidFill>
                  <a:schemeClr val="lt1"/>
                </a:solidFill>
              </a:rPr>
              <a:t> sales performance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883670" y="1610215"/>
            <a:ext cx="198900" cy="593656"/>
            <a:chOff x="777447" y="1610215"/>
            <a:chExt cx="198900" cy="593656"/>
          </a:xfrm>
        </p:grpSpPr>
        <p:cxnSp>
          <p:nvCxnSpPr>
            <p:cNvPr id="159" name="Shape 15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888225" y="392575"/>
            <a:ext cx="25107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151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Sales by state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151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Sales by city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151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Sales intensity by store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151"/>
              </a:buClr>
              <a:buSzPts val="1200"/>
              <a:buFont typeface="Verdana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Store comparison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151"/>
              </a:buClr>
              <a:buSzPts val="1200"/>
              <a:buFont typeface="Verdana"/>
              <a:buChar char="-"/>
            </a:pP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 descr="Background pointer shape in timeline graphic"/>
          <p:cNvSpPr/>
          <p:nvPr/>
        </p:nvSpPr>
        <p:spPr>
          <a:xfrm>
            <a:off x="27314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30407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Stores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3599032" y="2938958"/>
            <a:ext cx="198900" cy="593656"/>
            <a:chOff x="2223534" y="2938958"/>
            <a:chExt cx="198900" cy="593656"/>
          </a:xfrm>
        </p:grpSpPr>
        <p:cxnSp>
          <p:nvCxnSpPr>
            <p:cNvPr id="165" name="Shape 16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Shape 16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2084625" y="3597575"/>
            <a:ext cx="32277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Transaction by store</a:t>
            </a: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Sales by store</a:t>
            </a: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Item family by store</a:t>
            </a:r>
            <a:endParaRPr sz="1600" dirty="0"/>
          </a:p>
        </p:txBody>
      </p:sp>
      <p:sp>
        <p:nvSpPr>
          <p:cNvPr id="168" name="Shape 168" descr="Background pointer shape in timeline graphic"/>
          <p:cNvSpPr/>
          <p:nvPr/>
        </p:nvSpPr>
        <p:spPr>
          <a:xfrm>
            <a:off x="43863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4294967295"/>
          </p:nvPr>
        </p:nvSpPr>
        <p:spPr>
          <a:xfrm>
            <a:off x="4682155" y="2336550"/>
            <a:ext cx="1359138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Transactions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5233945" y="1610215"/>
            <a:ext cx="198900" cy="593656"/>
            <a:chOff x="3918084" y="1610215"/>
            <a:chExt cx="198900" cy="593656"/>
          </a:xfrm>
        </p:grpSpPr>
        <p:cxnSp>
          <p:nvCxnSpPr>
            <p:cNvPr id="171" name="Shape 17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4551716" y="923686"/>
            <a:ext cx="1921173" cy="67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- Transaction trend</a:t>
            </a: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Shape 174" descr="Background pointer shape in timeline graphic"/>
          <p:cNvSpPr/>
          <p:nvPr/>
        </p:nvSpPr>
        <p:spPr>
          <a:xfrm>
            <a:off x="60412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63310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Prediction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6887470" y="2938958"/>
            <a:ext cx="198900" cy="593656"/>
            <a:chOff x="5958946" y="2938958"/>
            <a:chExt cx="198900" cy="593656"/>
          </a:xfrm>
        </p:grpSpPr>
        <p:cxnSp>
          <p:nvCxnSpPr>
            <p:cNvPr id="177" name="Shape 17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Shape 17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6013821" y="3629649"/>
            <a:ext cx="3427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200" dirty="0">
                <a:solidFill>
                  <a:srgbClr val="3B4151"/>
                </a:solidFill>
                <a:latin typeface="Verdana"/>
                <a:ea typeface="Verdana"/>
                <a:cs typeface="Verdana"/>
                <a:sym typeface="Verdana"/>
              </a:rPr>
              <a:t>Sales prediction</a:t>
            </a:r>
            <a:endParaRPr sz="1200" dirty="0">
              <a:solidFill>
                <a:srgbClr val="3B41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340</Words>
  <Application>Microsoft Macintosh PowerPoint</Application>
  <PresentationFormat>On-screen Show (16:9)</PresentationFormat>
  <Paragraphs>132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Verdana</vt:lpstr>
      <vt:lpstr>Roboto</vt:lpstr>
      <vt:lpstr>Arial</vt:lpstr>
      <vt:lpstr>Geometric</vt:lpstr>
      <vt:lpstr>Data Science Application Presentation Corporación  Favorita Grocery Sales Forecasting</vt:lpstr>
      <vt:lpstr>Kaggle Corporación Favorita Grocery Sales Forecasting</vt:lpstr>
      <vt:lpstr>Dataset &amp; Analysis </vt:lpstr>
      <vt:lpstr>The Problem and Objective</vt:lpstr>
      <vt:lpstr>Data Structure</vt:lpstr>
      <vt:lpstr>PowerPoint Presentation</vt:lpstr>
      <vt:lpstr>PowerPoint Presentation</vt:lpstr>
      <vt:lpstr>General Data Analysis -- My Approach</vt:lpstr>
      <vt:lpstr>PowerPoint Presentation</vt:lpstr>
      <vt:lpstr>PowerPoint Presentation</vt:lpstr>
      <vt:lpstr>PowerPoint Presentation</vt:lpstr>
      <vt:lpstr>Challenges</vt:lpstr>
      <vt:lpstr>Things to improve</vt:lpstr>
      <vt:lpstr>Things to improve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Interview Presentation Stock Alerting System</dc:title>
  <cp:lastModifiedBy>Charles He</cp:lastModifiedBy>
  <cp:revision>29</cp:revision>
  <dcterms:modified xsi:type="dcterms:W3CDTF">2018-11-07T22:25:38Z</dcterms:modified>
</cp:coreProperties>
</file>