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58" r:id="rId10"/>
    <p:sldId id="259" r:id="rId11"/>
    <p:sldId id="264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大实验2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张航帆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结构</a:t>
            </a:r>
            <a:endParaRPr lang="x-none" altLang="zh-CN"/>
          </a:p>
        </p:txBody>
      </p:sp>
      <p:pic>
        <p:nvPicPr>
          <p:cNvPr id="5" name="内容占位符 4" descr="2017-04-25 21-24-57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065" y="1641475"/>
            <a:ext cx="62185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x-none" altLang="zh-CN"/>
              <a:t>道具多少</a:t>
            </a:r>
            <a:endParaRPr lang="x-none" altLang="zh-CN"/>
          </a:p>
          <a:p>
            <a:r>
              <a:rPr lang="x-none" altLang="zh-CN"/>
              <a:t>不同地图道具的掉落概率差异</a:t>
            </a:r>
            <a:endParaRPr lang="x-none" altLang="zh-CN"/>
          </a:p>
          <a:p>
            <a:r>
              <a:rPr lang="x-none" altLang="zh-CN"/>
              <a:t>钥匙通用</a:t>
            </a:r>
            <a:endParaRPr lang="x-none" altLang="zh-CN"/>
          </a:p>
          <a:p>
            <a:r>
              <a:rPr lang="x-none" altLang="zh-CN"/>
              <a:t>道具的转换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背景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将85版坦克大战的拙劣地向MUD改造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简介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房间</a:t>
            </a:r>
            <a:endParaRPr lang="x-none" altLang="zh-CN"/>
          </a:p>
          <a:p>
            <a:r>
              <a:rPr lang="x-none" altLang="zh-CN"/>
              <a:t>地形</a:t>
            </a:r>
            <a:endParaRPr lang="x-none" altLang="zh-CN"/>
          </a:p>
          <a:p>
            <a:r>
              <a:rPr lang="x-none" altLang="zh-CN"/>
              <a:t>道具</a:t>
            </a:r>
            <a:endParaRPr lang="x-none" altLang="zh-CN"/>
          </a:p>
          <a:p>
            <a:r>
              <a:rPr lang="x-none" altLang="zh-CN"/>
              <a:t>指令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房间</a:t>
            </a:r>
            <a:endParaRPr lang="x-none" altLang="zh-CN"/>
          </a:p>
        </p:txBody>
      </p:sp>
      <p:pic>
        <p:nvPicPr>
          <p:cNvPr id="4" name="内容占位符 3" descr="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25" y="1370965"/>
            <a:ext cx="5341620" cy="4351655"/>
          </a:xfrm>
          <a:prstGeom prst="rect">
            <a:avLst/>
          </a:prstGeom>
        </p:spPr>
      </p:pic>
      <p:pic>
        <p:nvPicPr>
          <p:cNvPr id="5" name="图片 4" descr="sna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65" y="168910"/>
            <a:ext cx="4462145" cy="3635375"/>
          </a:xfrm>
          <a:prstGeom prst="rect">
            <a:avLst/>
          </a:prstGeom>
        </p:spPr>
      </p:pic>
      <p:pic>
        <p:nvPicPr>
          <p:cNvPr id="9" name="图片 8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2268855"/>
            <a:ext cx="5139055" cy="418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地形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iron </a:t>
            </a:r>
            <a:endParaRPr lang="x-none" altLang="zh-CN"/>
          </a:p>
          <a:p>
            <a:r>
              <a:rPr lang="x-none" altLang="zh-CN"/>
              <a:t>wall</a:t>
            </a:r>
            <a:endParaRPr lang="x-none" altLang="zh-CN"/>
          </a:p>
          <a:p>
            <a:r>
              <a:rPr lang="x-none" altLang="zh-CN"/>
              <a:t>river</a:t>
            </a:r>
            <a:endParaRPr lang="x-none" altLang="zh-CN"/>
          </a:p>
          <a:p>
            <a:r>
              <a:rPr lang="x-none" altLang="zh-CN"/>
              <a:t>forest</a:t>
            </a:r>
            <a:endParaRPr lang="x-none" altLang="zh-CN"/>
          </a:p>
          <a:p>
            <a:r>
              <a:rPr lang="x-none" altLang="zh-CN"/>
              <a:t>blink</a:t>
            </a:r>
            <a:endParaRPr lang="x-none" altLang="zh-CN"/>
          </a:p>
        </p:txBody>
      </p:sp>
      <p:pic>
        <p:nvPicPr>
          <p:cNvPr id="4" name="图片 3" descr="bli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0" y="4365625"/>
            <a:ext cx="2008505" cy="2008505"/>
          </a:xfrm>
          <a:prstGeom prst="rect">
            <a:avLst/>
          </a:prstGeom>
        </p:spPr>
      </p:pic>
      <p:pic>
        <p:nvPicPr>
          <p:cNvPr id="5" name="图片 4" descr="ir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75" y="175260"/>
            <a:ext cx="261747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道具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box</a:t>
            </a:r>
            <a:endParaRPr lang="x-none" altLang="zh-CN"/>
          </a:p>
          <a:p>
            <a:r>
              <a:rPr lang="x-none" altLang="zh-CN"/>
              <a:t>key</a:t>
            </a:r>
            <a:endParaRPr lang="x-none" altLang="zh-CN"/>
          </a:p>
          <a:p>
            <a:r>
              <a:rPr lang="x-none" altLang="zh-CN"/>
              <a:t>medicine</a:t>
            </a:r>
            <a:endParaRPr lang="x-none" altLang="zh-CN"/>
          </a:p>
          <a:p>
            <a:r>
              <a:rPr lang="x-none" altLang="zh-CN"/>
              <a:t>shield</a:t>
            </a:r>
            <a:endParaRPr lang="x-none" altLang="zh-CN"/>
          </a:p>
          <a:p>
            <a:r>
              <a:rPr lang="x-none" altLang="zh-CN"/>
              <a:t>bullet</a:t>
            </a:r>
            <a:endParaRPr lang="x-none" altLang="zh-CN"/>
          </a:p>
        </p:txBody>
      </p:sp>
      <p:pic>
        <p:nvPicPr>
          <p:cNvPr id="4" name="图片 3" descr="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833120"/>
            <a:ext cx="2094865" cy="1772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指令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help</a:t>
            </a:r>
            <a:endParaRPr lang="x-none" altLang="zh-CN"/>
          </a:p>
          <a:p>
            <a:r>
              <a:rPr lang="x-none" altLang="zh-CN"/>
              <a:t>self</a:t>
            </a:r>
            <a:endParaRPr lang="x-none" altLang="zh-CN"/>
          </a:p>
          <a:p>
            <a:r>
              <a:rPr lang="x-none" altLang="zh-CN"/>
              <a:t>fire</a:t>
            </a:r>
            <a:endParaRPr lang="x-none" altLang="zh-CN"/>
          </a:p>
          <a:p>
            <a:r>
              <a:rPr lang="x-none" altLang="zh-CN"/>
              <a:t>quad</a:t>
            </a:r>
            <a:endParaRPr lang="x-none" altLang="zh-CN"/>
          </a:p>
          <a:p>
            <a:r>
              <a:rPr lang="x-none" altLang="zh-CN"/>
              <a:t>use + 道具名</a:t>
            </a:r>
            <a:endParaRPr lang="x-none" altLang="zh-CN"/>
          </a:p>
          <a:p>
            <a:r>
              <a:rPr lang="x-none" altLang="zh-CN"/>
              <a:t>restart 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数据结构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gamecontroller  mainwindow main</a:t>
            </a:r>
            <a:endParaRPr lang="x-none" altLang="zh-CN"/>
          </a:p>
          <a:p>
            <a:r>
              <a:rPr lang="x-none" altLang="zh-CN"/>
              <a:t>tank snake blood win</a:t>
            </a:r>
            <a:endParaRPr lang="x-none" altLang="zh-CN"/>
          </a:p>
          <a:p>
            <a:r>
              <a:rPr lang="x-none" altLang="zh-CN"/>
              <a:t>enemy monster</a:t>
            </a:r>
            <a:endParaRPr lang="x-none" altLang="zh-CN"/>
          </a:p>
          <a:p>
            <a:r>
              <a:rPr lang="x-none" altLang="zh-CN"/>
              <a:t>order thing map</a:t>
            </a:r>
            <a:endParaRPr lang="x-none" altLang="zh-CN"/>
          </a:p>
          <a:p>
            <a:r>
              <a:rPr lang="x-none" altLang="zh-CN"/>
              <a:t>iron wall box key river forest </a:t>
            </a:r>
            <a:endParaRPr lang="x-none" altLang="zh-CN"/>
          </a:p>
          <a:p>
            <a:r>
              <a:rPr lang="x-none" altLang="zh-CN"/>
              <a:t>bullet ebullet</a:t>
            </a:r>
            <a:endParaRPr lang="x-none" altLang="zh-CN"/>
          </a:p>
        </p:txBody>
      </p:sp>
      <p:pic>
        <p:nvPicPr>
          <p:cNvPr id="5" name="图片 4" descr="数据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0" y="130175"/>
            <a:ext cx="2658110" cy="630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gamecontroller</a:t>
            </a:r>
            <a:endParaRPr lang="x-none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x-none" altLang="zh-CN"/>
              <a:t>控制流程</a:t>
            </a:r>
            <a:endParaRPr lang="x-none" altLang="zh-CN"/>
          </a:p>
          <a:p>
            <a:r>
              <a:rPr lang="x-none" altLang="zh-CN"/>
              <a:t>处理数据</a:t>
            </a:r>
            <a:endParaRPr lang="x-none" altLang="zh-CN"/>
          </a:p>
          <a:p>
            <a:r>
              <a:rPr lang="x-none" altLang="zh-CN"/>
              <a:t>连接</a:t>
            </a: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Kingsoft Office WPP</Application>
  <PresentationFormat>宽屏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大实验2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</vt:lpstr>
      <vt:lpstr>gamecontroller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thirtyone</dc:creator>
  <cp:lastModifiedBy>thirtyone</cp:lastModifiedBy>
  <cp:revision>4</cp:revision>
  <dcterms:created xsi:type="dcterms:W3CDTF">2017-04-25T13:30:00Z</dcterms:created>
  <dcterms:modified xsi:type="dcterms:W3CDTF">2017-04-25T13:30:00Z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