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4F7DD-D339-4C0C-B6CD-E764BDFCFF93}" v="73" dt="2023-05-15T08:27:03.382"/>
    <p1510:client id="{D4ECB4C6-99E5-45DE-8009-3ECBCA90D8AB}" v="32" dt="2023-05-15T04:12:52.794"/>
    <p1510:client id="{EA214467-9C73-4BD4-A199-B034009921E4}" v="1066" dt="2023-05-15T08:25:3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ko-KR" err="1">
                <a:latin typeface="Calibri"/>
                <a:ea typeface="맑은 고딕"/>
                <a:cs typeface="Calibri"/>
              </a:rPr>
              <a:t>juicyslider</a:t>
            </a:r>
            <a:r>
              <a:rPr lang="ko-KR">
                <a:latin typeface="Calibri"/>
                <a:ea typeface="맑은 고딕"/>
                <a:cs typeface="Calibri"/>
              </a:rPr>
              <a:t> 연동한 </a:t>
            </a:r>
            <a:r>
              <a:rPr lang="ko-KR" err="1">
                <a:latin typeface="Calibri"/>
                <a:ea typeface="맑은 고딕"/>
                <a:cs typeface="Calibri"/>
              </a:rPr>
              <a:t>Frontend</a:t>
            </a:r>
            <a:r>
              <a:rPr lang="ko-KR">
                <a:latin typeface="Calibri"/>
                <a:ea typeface="맑은 고딕"/>
                <a:cs typeface="Calibri"/>
              </a:rPr>
              <a:t> 기능 구현 과제</a:t>
            </a:r>
            <a:endParaRPr lang="ko-KR">
              <a:ea typeface="맑은 고딕"/>
            </a:endParaRPr>
          </a:p>
          <a:p>
            <a:pPr algn="l">
              <a:lnSpc>
                <a:spcPct val="90000"/>
              </a:lnSpc>
            </a:pPr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ko-KR" altLang="en-US" err="1">
                <a:ea typeface="맑은 고딕"/>
              </a:rPr>
              <a:t>이현구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6BCB7EC-3EBF-440E-FC2E-C6060C8D2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7" r="24843" b="8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A286A8-B351-3403-0643-49119667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99" y="776235"/>
            <a:ext cx="4014216" cy="3415890"/>
          </a:xfrm>
          <a:prstGeom prst="rect">
            <a:avLst/>
          </a:pr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124E94-64D4-9D59-E829-C0CCCFA6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389824"/>
            <a:ext cx="3995928" cy="1618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01D52D-2580-BD2A-74A9-EAD20E0CF552}"/>
              </a:ext>
            </a:extLst>
          </p:cNvPr>
          <p:cNvSpPr txBox="1"/>
          <p:nvPr/>
        </p:nvSpPr>
        <p:spPr>
          <a:xfrm>
            <a:off x="4797494" y="2706624"/>
            <a:ext cx="675562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ea typeface="맑은 고딕"/>
              </a:rPr>
              <a:t>먼저 </a:t>
            </a:r>
            <a:r>
              <a:rPr lang="en-US" altLang="ko-KR" sz="2200" err="1">
                <a:ea typeface="맑은 고딕"/>
              </a:rPr>
              <a:t>juicyslider</a:t>
            </a:r>
            <a:r>
              <a:rPr lang="ko-KR" altLang="en-US" sz="2200">
                <a:ea typeface="맑은 고딕"/>
              </a:rPr>
              <a:t>는</a:t>
            </a:r>
            <a:r>
              <a:rPr lang="en-US" altLang="ko-KR" sz="2200">
                <a:ea typeface="맑은 고딕"/>
              </a:rPr>
              <a:t> </a:t>
            </a:r>
            <a:r>
              <a:rPr lang="en-US" altLang="ko-KR" sz="2200" err="1">
                <a:ea typeface="맑은 고딕"/>
              </a:rPr>
              <a:t>npm</a:t>
            </a:r>
            <a:r>
              <a:rPr lang="en-US" altLang="ko-KR" sz="2200">
                <a:ea typeface="맑은 고딕"/>
              </a:rPr>
              <a:t> </a:t>
            </a:r>
            <a:r>
              <a:rPr lang="ko-KR" altLang="en-US" sz="2200">
                <a:ea typeface="맑은 고딕"/>
              </a:rPr>
              <a:t>에서 제공하지 않기 때문에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200">
                <a:ea typeface="맑은 고딕"/>
              </a:rPr>
              <a:t>수동으로 </a:t>
            </a:r>
            <a:r>
              <a:rPr lang="en-US" altLang="ko-KR" sz="2200">
                <a:ea typeface="맑은 고딕"/>
              </a:rPr>
              <a:t>git hub</a:t>
            </a:r>
            <a:r>
              <a:rPr lang="ko-KR" altLang="en-US" sz="2200">
                <a:ea typeface="맑은 고딕"/>
              </a:rPr>
              <a:t>에서</a:t>
            </a:r>
            <a:r>
              <a:rPr lang="en-US" altLang="ko-KR" sz="2200">
                <a:ea typeface="맑은 고딕"/>
              </a:rPr>
              <a:t> </a:t>
            </a:r>
            <a:r>
              <a:rPr lang="ko-KR" altLang="en-US" sz="2200">
                <a:ea typeface="맑은 고딕"/>
              </a:rPr>
              <a:t>다운받아 필요한 파일만 가져와 프로젝트에  추가 한다</a:t>
            </a:r>
            <a:r>
              <a:rPr lang="en-US" altLang="ko-KR" sz="2200">
                <a:ea typeface="맑은 고딕"/>
              </a:rPr>
              <a:t>.</a:t>
            </a:r>
            <a:endParaRPr lang="en-US" altLang="ko-KR" sz="2200">
              <a:ea typeface="맑은 고딕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200" err="1">
                <a:ea typeface="맑은 고딕"/>
                <a:cs typeface="Calibri" panose="020F0502020204030204"/>
              </a:rPr>
              <a:t>JQuery에</a:t>
            </a:r>
            <a:r>
              <a:rPr lang="en-US" altLang="ko-KR" sz="2200">
                <a:ea typeface="맑은 고딕"/>
                <a:cs typeface="Calibri" panose="020F0502020204030204"/>
              </a:rPr>
              <a:t>  </a:t>
            </a:r>
            <a:r>
              <a:rPr lang="en-US" altLang="ko-KR" sz="2200" err="1">
                <a:ea typeface="맑은 고딕"/>
                <a:cs typeface="Calibri" panose="020F0502020204030204"/>
              </a:rPr>
              <a:t>의존하고</a:t>
            </a:r>
            <a:r>
              <a:rPr lang="en-US" altLang="ko-KR" sz="2200">
                <a:ea typeface="맑은 고딕"/>
                <a:cs typeface="Calibri" panose="020F0502020204030204"/>
              </a:rPr>
              <a:t> </a:t>
            </a:r>
            <a:r>
              <a:rPr lang="en-US" altLang="ko-KR" sz="2200" err="1">
                <a:ea typeface="맑은 고딕"/>
                <a:cs typeface="Calibri" panose="020F0502020204030204"/>
              </a:rPr>
              <a:t>있기</a:t>
            </a:r>
            <a:r>
              <a:rPr lang="en-US" altLang="ko-KR" sz="2200">
                <a:ea typeface="맑은 고딕"/>
                <a:cs typeface="Calibri" panose="020F0502020204030204"/>
              </a:rPr>
              <a:t> </a:t>
            </a:r>
            <a:r>
              <a:rPr lang="en-US" altLang="ko-KR" sz="2200" err="1">
                <a:ea typeface="맑은 고딕"/>
                <a:cs typeface="Calibri" panose="020F0502020204030204"/>
              </a:rPr>
              <a:t>때문에</a:t>
            </a:r>
            <a:r>
              <a:rPr lang="en-US" altLang="ko-KR" sz="2200">
                <a:ea typeface="맑은 고딕"/>
                <a:cs typeface="Calibri" panose="020F0502020204030204"/>
              </a:rPr>
              <a:t>  jQuery </a:t>
            </a:r>
            <a:r>
              <a:rPr lang="en-US" altLang="ko-KR" sz="2200" err="1">
                <a:ea typeface="맑은 고딕"/>
                <a:cs typeface="Calibri" panose="020F0502020204030204"/>
              </a:rPr>
              <a:t>라이브러리도</a:t>
            </a:r>
            <a:r>
              <a:rPr lang="en-US" altLang="ko-KR" sz="2200">
                <a:ea typeface="맑은 고딕"/>
                <a:cs typeface="Calibri" panose="020F0502020204030204"/>
              </a:rPr>
              <a:t> </a:t>
            </a:r>
            <a:r>
              <a:rPr lang="en-US" altLang="ko-KR" sz="2200" err="1">
                <a:ea typeface="맑은 고딕"/>
                <a:cs typeface="Calibri" panose="020F0502020204030204"/>
              </a:rPr>
              <a:t>추가</a:t>
            </a:r>
            <a:r>
              <a:rPr lang="en-US" altLang="ko-KR" sz="2200">
                <a:ea typeface="맑은 고딕"/>
                <a:cs typeface="Calibri" panose="020F0502020204030204"/>
              </a:rPr>
              <a:t> </a:t>
            </a:r>
            <a:r>
              <a:rPr lang="en-US" altLang="ko-KR" sz="2200" err="1">
                <a:ea typeface="맑은 고딕"/>
                <a:cs typeface="Calibri" panose="020F0502020204030204"/>
              </a:rPr>
              <a:t>한다</a:t>
            </a:r>
            <a:r>
              <a:rPr lang="en-US" altLang="ko-KR" sz="2200">
                <a:ea typeface="맑은 고딕"/>
                <a:cs typeface="Calibri" panose="020F0502020204030204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>
              <a:ea typeface="맑은 고딕" panose="020B0503020000020004" pitchFamily="34" charset="-127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>
                <a:ea typeface="맑은 고딕"/>
              </a:rPr>
              <a:t>그리고 사용시 </a:t>
            </a:r>
            <a:r>
              <a:rPr lang="en-US" altLang="ko-KR" sz="2200">
                <a:ea typeface="맑은 고딕"/>
              </a:rPr>
              <a:t>import</a:t>
            </a:r>
            <a:r>
              <a:rPr lang="ko-KR" altLang="en-US" sz="2200">
                <a:ea typeface="맑은 고딕"/>
              </a:rPr>
              <a:t>해서 사용한다</a:t>
            </a:r>
            <a:r>
              <a:rPr lang="en-US" altLang="ko-KR" sz="2200">
                <a:ea typeface="맑은 고딕"/>
              </a:rPr>
              <a:t>.</a:t>
            </a:r>
            <a:endParaRPr lang="en-US" altLang="ko-KR" sz="22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2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D52D-2580-BD2A-74A9-EAD20E0CF552}"/>
              </a:ext>
            </a:extLst>
          </p:cNvPr>
          <p:cNvSpPr txBox="1"/>
          <p:nvPr/>
        </p:nvSpPr>
        <p:spPr>
          <a:xfrm>
            <a:off x="4797494" y="2706624"/>
            <a:ext cx="675562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200">
              <a:ea typeface="맑은 고딕"/>
              <a:cs typeface="Calibri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A1BE2DD-8340-2DA8-44DA-C2B9CF9D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2030779"/>
            <a:ext cx="4087906" cy="29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1A40B-DEB0-92ED-64A6-60BE7B51673F}"/>
              </a:ext>
            </a:extLst>
          </p:cNvPr>
          <p:cNvSpPr txBox="1"/>
          <p:nvPr/>
        </p:nvSpPr>
        <p:spPr>
          <a:xfrm>
            <a:off x="4840940" y="2700617"/>
            <a:ext cx="5236881" cy="1561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1900" err="1">
                <a:latin typeface="Consolas"/>
                <a:ea typeface="맑은 고딕"/>
                <a:cs typeface="Calibri"/>
              </a:rPr>
              <a:t>Next.config.js에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remotePatterns를</a:t>
            </a:r>
            <a:endParaRPr lang="en-US" sz="1100" b="1">
              <a:latin typeface="Calibri"/>
              <a:ea typeface="맑은 고딕"/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err="1">
                <a:latin typeface="Consolas"/>
                <a:ea typeface="맑은 고딕"/>
                <a:cs typeface="Calibri"/>
              </a:rPr>
              <a:t>사용하여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</a:t>
            </a:r>
            <a:r>
              <a:rPr lang="en-US" sz="1900">
                <a:latin typeface="Consolas"/>
                <a:ea typeface="맑은 고딕"/>
                <a:cs typeface="Calibri"/>
              </a:rPr>
              <a:t>'218.145.27.85' 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호스트에서</a:t>
            </a:r>
            <a:r>
              <a:rPr lang="en-US" sz="1900">
                <a:latin typeface="Consolas"/>
                <a:ea typeface="맑은 고딕"/>
                <a:cs typeface="Calibri"/>
              </a:rPr>
              <a:t> 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로드되는</a:t>
            </a:r>
            <a:r>
              <a:rPr lang="en-US" sz="1900">
                <a:latin typeface="Consolas"/>
                <a:ea typeface="맑은 고딕"/>
                <a:cs typeface="Calibri"/>
              </a:rPr>
              <a:t> 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이미지를</a:t>
            </a:r>
            <a:r>
              <a:rPr lang="en-US" sz="1900">
                <a:latin typeface="Consolas"/>
                <a:ea typeface="맑은 고딕"/>
                <a:cs typeface="Calibri"/>
              </a:rPr>
              <a:t> </a:t>
            </a:r>
            <a:r>
              <a:rPr lang="ko-KR" altLang="en-US" sz="1900" err="1">
                <a:latin typeface="Consolas"/>
                <a:ea typeface="맑은 고딕"/>
                <a:cs typeface="Calibri"/>
              </a:rPr>
              <a:t>처리후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 image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컴포넌트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사용하여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처리할수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있게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하는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설정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한다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altLang="ko-KR" sz="1900">
              <a:solidFill>
                <a:srgbClr val="D4D4D4"/>
              </a:solidFill>
              <a:latin typeface="Consolas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D52D-2580-BD2A-74A9-EAD20E0CF552}"/>
              </a:ext>
            </a:extLst>
          </p:cNvPr>
          <p:cNvSpPr txBox="1"/>
          <p:nvPr/>
        </p:nvSpPr>
        <p:spPr>
          <a:xfrm>
            <a:off x="4797494" y="2706624"/>
            <a:ext cx="675562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200">
              <a:ea typeface="맑은 고딕"/>
              <a:cs typeface="Calibri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A1BE2DD-8340-2DA8-44DA-C2B9CF9D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2030779"/>
            <a:ext cx="4087906" cy="294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1A40B-DEB0-92ED-64A6-60BE7B51673F}"/>
              </a:ext>
            </a:extLst>
          </p:cNvPr>
          <p:cNvSpPr txBox="1"/>
          <p:nvPr/>
        </p:nvSpPr>
        <p:spPr>
          <a:xfrm>
            <a:off x="4840940" y="2700617"/>
            <a:ext cx="5236881" cy="1561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1900" err="1">
                <a:latin typeface="Consolas"/>
                <a:ea typeface="맑은 고딕"/>
                <a:cs typeface="Calibri"/>
              </a:rPr>
              <a:t>Next.config.js에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remotePatterns를</a:t>
            </a:r>
            <a:endParaRPr lang="en-US" sz="1100" b="1">
              <a:latin typeface="Calibri"/>
              <a:ea typeface="맑은 고딕"/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err="1">
                <a:latin typeface="Consolas"/>
                <a:ea typeface="맑은 고딕"/>
                <a:cs typeface="Calibri"/>
              </a:rPr>
              <a:t>사용하여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</a:t>
            </a:r>
            <a:r>
              <a:rPr lang="en-US" sz="1900">
                <a:latin typeface="Consolas"/>
                <a:ea typeface="맑은 고딕"/>
                <a:cs typeface="Calibri"/>
              </a:rPr>
              <a:t>'218.145.27.85' 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호스트에서</a:t>
            </a:r>
            <a:r>
              <a:rPr lang="en-US" sz="1900">
                <a:latin typeface="Consolas"/>
                <a:ea typeface="맑은 고딕"/>
                <a:cs typeface="Calibri"/>
              </a:rPr>
              <a:t> 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로드되는</a:t>
            </a:r>
            <a:r>
              <a:rPr lang="en-US" sz="1900">
                <a:latin typeface="Consolas"/>
                <a:ea typeface="맑은 고딕"/>
                <a:cs typeface="Calibri"/>
              </a:rPr>
              <a:t> 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이미지를</a:t>
            </a:r>
            <a:r>
              <a:rPr lang="en-US" sz="1900">
                <a:latin typeface="Consolas"/>
                <a:ea typeface="맑은 고딕"/>
                <a:cs typeface="Calibri"/>
              </a:rPr>
              <a:t> </a:t>
            </a:r>
            <a:r>
              <a:rPr lang="ko-KR" altLang="en-US" sz="1900" err="1">
                <a:latin typeface="Consolas"/>
                <a:ea typeface="맑은 고딕"/>
                <a:cs typeface="Calibri"/>
              </a:rPr>
              <a:t>처리후</a:t>
            </a:r>
            <a:r>
              <a:rPr lang="ko-KR" altLang="en-US" sz="1900">
                <a:latin typeface="Consolas"/>
                <a:ea typeface="맑은 고딕"/>
                <a:cs typeface="Calibri"/>
              </a:rPr>
              <a:t> image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 컴포넌트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사용하여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처리할수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있게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하는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설정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 </a:t>
            </a:r>
            <a:r>
              <a:rPr lang="en-US" altLang="ko-KR" sz="1900" err="1">
                <a:latin typeface="Consolas"/>
                <a:ea typeface="맑은 고딕"/>
                <a:cs typeface="Calibri"/>
              </a:rPr>
              <a:t>한다</a:t>
            </a:r>
            <a:r>
              <a:rPr lang="en-US" altLang="ko-KR" sz="1900">
                <a:latin typeface="Consolas"/>
                <a:ea typeface="맑은 고딕"/>
                <a:cs typeface="Calibri"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altLang="ko-KR" sz="1900">
              <a:solidFill>
                <a:srgbClr val="D4D4D4"/>
              </a:solidFill>
              <a:latin typeface="Consolas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8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EF944-4459-3538-9C34-FABF1396EBF9}"/>
              </a:ext>
            </a:extLst>
          </p:cNvPr>
          <p:cNvSpPr txBox="1"/>
          <p:nvPr/>
        </p:nvSpPr>
        <p:spPr>
          <a:xfrm>
            <a:off x="5894962" y="938562"/>
            <a:ext cx="5458838" cy="52384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Consolas"/>
                <a:ea typeface="맑은 고딕"/>
              </a:rPr>
              <a:t>N</a:t>
            </a:r>
            <a:r>
              <a:rPr lang="en-US" altLang="ko-KR" sz="1600">
                <a:latin typeface="Malgun Gothic"/>
                <a:ea typeface="맑은 고딕"/>
              </a:rPr>
              <a:t>ext.js</a:t>
            </a:r>
            <a:r>
              <a:rPr lang="ko-KR" altLang="en-US" sz="1600">
                <a:latin typeface="Malgun Gothic"/>
                <a:ea typeface="Malgun Gothic"/>
              </a:rPr>
              <a:t>는</a:t>
            </a:r>
            <a:r>
              <a:rPr lang="en-US" altLang="ko-KR" sz="1600">
                <a:latin typeface="Malgun Gothic"/>
                <a:ea typeface="맑은 고딕"/>
              </a:rPr>
              <a:t> </a:t>
            </a:r>
            <a:r>
              <a:rPr lang="ko-KR" altLang="en-US" sz="1600">
                <a:latin typeface="Malgun Gothic"/>
                <a:ea typeface="Malgun Gothic"/>
              </a:rPr>
              <a:t>기본적으로</a:t>
            </a:r>
            <a:r>
              <a:rPr lang="en-US" altLang="ko-KR" sz="1600">
                <a:latin typeface="Malgun Gothic"/>
                <a:ea typeface="맑은 고딕"/>
              </a:rPr>
              <a:t> </a:t>
            </a:r>
            <a:r>
              <a:rPr lang="en-US" sz="1600">
                <a:latin typeface="Malgun Gothic"/>
                <a:ea typeface="Malgun Gothic"/>
              </a:rPr>
              <a:t>server component</a:t>
            </a:r>
            <a:r>
              <a:rPr lang="ko-KR" altLang="en-US" sz="1600">
                <a:latin typeface="Malgun Gothic"/>
                <a:ea typeface="Malgun Gothic"/>
              </a:rPr>
              <a:t>여서 기능을 넣기 위해 </a:t>
            </a:r>
            <a:r>
              <a:rPr lang="en-US" altLang="ko-KR" sz="1600">
                <a:latin typeface="Malgun Gothic"/>
                <a:ea typeface="맑은 고딕"/>
              </a:rPr>
              <a:t>'use client' </a:t>
            </a:r>
            <a:r>
              <a:rPr lang="ko-KR" altLang="en-US" sz="1600" err="1">
                <a:latin typeface="Malgun Gothic"/>
                <a:ea typeface="Malgun Gothic"/>
              </a:rPr>
              <a:t>를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맨위에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작성 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>
                <a:latin typeface="Malgun Gothic"/>
                <a:ea typeface="Malgun Gothic"/>
              </a:rPr>
              <a:t>컴포넌트는 </a:t>
            </a:r>
            <a:r>
              <a:rPr lang="en-US" altLang="ko-KR" sz="1600" err="1">
                <a:latin typeface="Malgun Gothic"/>
                <a:ea typeface="맑은 고딕"/>
              </a:rPr>
              <a:t>useState</a:t>
            </a:r>
            <a:r>
              <a:rPr lang="en-US" altLang="ko-KR" sz="1600">
                <a:latin typeface="Malgun Gothic"/>
                <a:ea typeface="맑은 고딕"/>
              </a:rPr>
              <a:t>, </a:t>
            </a:r>
            <a:r>
              <a:rPr lang="en-US" altLang="ko-KR" sz="1600" err="1">
                <a:latin typeface="Malgun Gothic"/>
                <a:ea typeface="맑은 고딕"/>
              </a:rPr>
              <a:t>useEffect</a:t>
            </a:r>
            <a:r>
              <a:rPr lang="en-US" altLang="ko-KR" sz="1600">
                <a:latin typeface="Malgun Gothic"/>
                <a:ea typeface="맑은 고딕"/>
              </a:rPr>
              <a:t>, </a:t>
            </a:r>
            <a:r>
              <a:rPr lang="en-US" altLang="ko-KR" sz="1600" err="1">
                <a:latin typeface="Malgun Gothic"/>
                <a:ea typeface="맑은 고딕"/>
              </a:rPr>
              <a:t>useRef</a:t>
            </a:r>
            <a:r>
              <a:rPr lang="en-US" altLang="ko-KR" sz="1600">
                <a:latin typeface="Malgun Gothic"/>
                <a:ea typeface="맑은 고딕"/>
              </a:rPr>
              <a:t> hook </a:t>
            </a:r>
            <a:r>
              <a:rPr lang="ko-KR" altLang="en-US" sz="1600">
                <a:latin typeface="Malgun Gothic"/>
                <a:ea typeface="Malgun Gothic"/>
              </a:rPr>
              <a:t>함수를 사용하여 상태와 렌더링을 관리하고</a:t>
            </a:r>
            <a:r>
              <a:rPr lang="en-US" altLang="ko-KR" sz="1600">
                <a:latin typeface="Malgun Gothic"/>
                <a:ea typeface="맑은 고딕"/>
              </a:rPr>
              <a:t>, jQuery </a:t>
            </a:r>
            <a:r>
              <a:rPr lang="ko-KR" altLang="en-US" sz="1600">
                <a:latin typeface="Malgun Gothic"/>
                <a:ea typeface="Malgun Gothic"/>
              </a:rPr>
              <a:t>기반의 이미지 슬라이더 플러그인을 적용한다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Malgun Gothic"/>
                <a:ea typeface="맑은 고딕"/>
              </a:rPr>
              <a:t>useState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를</a:t>
            </a:r>
            <a:r>
              <a:rPr lang="ko-KR" altLang="en-US" sz="1600">
                <a:latin typeface="Malgun Gothic"/>
                <a:ea typeface="Malgun Gothic"/>
              </a:rPr>
              <a:t> 사용하여</a:t>
            </a:r>
            <a:r>
              <a:rPr lang="en-US" altLang="ko-KR" sz="1600">
                <a:latin typeface="Malgun Gothic"/>
                <a:ea typeface="맑은 고딕"/>
              </a:rPr>
              <a:t> API </a:t>
            </a:r>
            <a:r>
              <a:rPr lang="ko-KR" altLang="en-US" sz="1600">
                <a:latin typeface="Malgun Gothic"/>
                <a:ea typeface="Malgun Gothic"/>
              </a:rPr>
              <a:t>에서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로드한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이미지를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저장한다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Malgun Gothic"/>
                <a:ea typeface="맑은 고딕"/>
              </a:rPr>
              <a:t>if(window !== undefined) { ... }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: </a:t>
            </a:r>
            <a:r>
              <a:rPr lang="en-US" sz="1600">
                <a:latin typeface="Malgun Gothic"/>
                <a:ea typeface="맑은 고딕"/>
              </a:rPr>
              <a:t>window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객체가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latin typeface="Malgun Gothic"/>
                <a:ea typeface="맑은 고딕"/>
              </a:rPr>
              <a:t>undefined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가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아닌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경우에만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내부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코드를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실행합니다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.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이는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클라이언트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환경에서만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실행하도록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>
                <a:solidFill>
                  <a:srgbClr val="374151"/>
                </a:solidFill>
                <a:latin typeface="Malgun Gothic"/>
                <a:ea typeface="Malgun Gothic"/>
                <a:cs typeface="+mn-lt"/>
              </a:rPr>
              <a:t>한다</a:t>
            </a:r>
            <a:r>
              <a:rPr lang="en-US" sz="1600">
                <a:solidFill>
                  <a:srgbClr val="374151"/>
                </a:solidFill>
                <a:latin typeface="Malgun Gothic"/>
                <a:ea typeface="+mn-lt"/>
                <a:cs typeface="+mn-lt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await import</a:t>
            </a:r>
            <a:r>
              <a:rPr lang="ko-KR" altLang="en-US" sz="1600" err="1">
                <a:solidFill>
                  <a:srgbClr val="111827"/>
                </a:solidFill>
                <a:latin typeface="Malgun Gothic"/>
                <a:ea typeface="Malgun Gothic"/>
                <a:cs typeface="+mn-lt"/>
              </a:rPr>
              <a:t>를</a:t>
            </a:r>
            <a:r>
              <a:rPr lang="en-US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>
                <a:solidFill>
                  <a:srgbClr val="111827"/>
                </a:solidFill>
                <a:latin typeface="Malgun Gothic"/>
                <a:ea typeface="Malgun Gothic"/>
                <a:cs typeface="+mn-lt"/>
              </a:rPr>
              <a:t>사용하여</a:t>
            </a:r>
            <a:r>
              <a:rPr lang="en-US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ko-KR" altLang="en-US" sz="1600">
                <a:solidFill>
                  <a:srgbClr val="111827"/>
                </a:solidFill>
                <a:latin typeface="Malgun Gothic"/>
                <a:ea typeface="Malgun Gothic"/>
                <a:cs typeface="+mn-lt"/>
              </a:rPr>
              <a:t>동적으로</a:t>
            </a:r>
            <a:r>
              <a:rPr lang="en-US" altLang="ko-KR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 jQuery </a:t>
            </a:r>
            <a:r>
              <a:rPr lang="en-US" altLang="ko-KR" sz="1600" err="1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라이브러리를</a:t>
            </a:r>
            <a:r>
              <a:rPr lang="en-US" altLang="ko-KR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 </a:t>
            </a:r>
            <a:r>
              <a:rPr lang="en-US" altLang="ko-KR" sz="1600" err="1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가져온다</a:t>
            </a:r>
            <a:r>
              <a:rPr lang="en-US" altLang="ko-KR" sz="1600">
                <a:solidFill>
                  <a:srgbClr val="111827"/>
                </a:solidFill>
                <a:latin typeface="Malgun Gothic"/>
                <a:ea typeface="+mn-lt"/>
                <a:cs typeface="+mn-lt"/>
              </a:rPr>
              <a:t>.</a:t>
            </a:r>
            <a:endParaRPr lang="en-US" sz="1600">
              <a:solidFill>
                <a:srgbClr val="111827"/>
              </a:solidFill>
              <a:latin typeface="Malgun Gothic"/>
              <a:ea typeface="Malgun Gothic"/>
              <a:cs typeface="Calibri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Malgun Gothic"/>
                <a:ea typeface="맑은 고딕"/>
              </a:rPr>
              <a:t>UseEffect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를</a:t>
            </a:r>
            <a:r>
              <a:rPr lang="ko-KR" altLang="en-US" sz="1600">
                <a:latin typeface="Malgun Gothic"/>
                <a:ea typeface="Malgun Gothic"/>
              </a:rPr>
              <a:t> 사용하여</a:t>
            </a:r>
            <a:r>
              <a:rPr lang="en-US" altLang="ko-KR" sz="1600">
                <a:latin typeface="Malgun Gothic"/>
                <a:ea typeface="맑은 고딕"/>
              </a:rPr>
              <a:t> </a:t>
            </a:r>
            <a:r>
              <a:rPr lang="ko-KR" altLang="en-US" sz="1600">
                <a:latin typeface="Malgun Gothic"/>
                <a:ea typeface="Malgun Gothic"/>
              </a:rPr>
              <a:t>이미지</a:t>
            </a:r>
            <a:r>
              <a:rPr lang="en-US" altLang="ko-KR" sz="1600">
                <a:latin typeface="Malgun Gothic"/>
                <a:ea typeface="맑은 고딕"/>
              </a:rPr>
              <a:t> URL</a:t>
            </a:r>
            <a:r>
              <a:rPr lang="ko-KR" altLang="en-US" sz="1600">
                <a:latin typeface="Malgun Gothic"/>
                <a:ea typeface="Malgun Gothic"/>
              </a:rPr>
              <a:t>을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로드한다</a:t>
            </a:r>
            <a:r>
              <a:rPr lang="en-US" altLang="ko-KR" sz="1600">
                <a:latin typeface="Malgun Gothic"/>
                <a:ea typeface="맑은 고딕"/>
              </a:rPr>
              <a:t>. Fetch </a:t>
            </a:r>
            <a:r>
              <a:rPr lang="ko-KR" altLang="en-US" sz="1600">
                <a:latin typeface="Malgun Gothic"/>
                <a:ea typeface="Malgun Gothic"/>
              </a:rPr>
              <a:t>함수를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사용하여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응답을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보내고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성공하면</a:t>
            </a:r>
            <a:r>
              <a:rPr lang="en-US" altLang="ko-KR" sz="1600">
                <a:latin typeface="Malgun Gothic"/>
                <a:ea typeface="맑은 고딕"/>
              </a:rPr>
              <a:t> JSON </a:t>
            </a:r>
            <a:r>
              <a:rPr lang="ko-KR" altLang="en-US" sz="1600">
                <a:latin typeface="Malgun Gothic"/>
                <a:ea typeface="Malgun Gothic"/>
              </a:rPr>
              <a:t>형식으로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파싱한다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Malgun Gothic"/>
                <a:ea typeface="맑은 고딕"/>
              </a:rPr>
              <a:t>Then </a:t>
            </a:r>
            <a:r>
              <a:rPr lang="ko-KR" altLang="en-US" sz="1600">
                <a:latin typeface="Malgun Gothic"/>
                <a:ea typeface="Malgun Gothic"/>
              </a:rPr>
              <a:t>구문에서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 err="1">
                <a:latin typeface="Malgun Gothic"/>
                <a:ea typeface="Malgun Gothic"/>
              </a:rPr>
              <a:t>파싱된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데이터에서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이미지</a:t>
            </a:r>
            <a:r>
              <a:rPr lang="en-US" altLang="ko-KR" sz="1600">
                <a:latin typeface="Malgun Gothic"/>
                <a:ea typeface="맑은 고딕"/>
              </a:rPr>
              <a:t> URL </a:t>
            </a:r>
            <a:r>
              <a:rPr lang="ko-KR" altLang="en-US" sz="1600">
                <a:latin typeface="Malgun Gothic"/>
                <a:ea typeface="Malgun Gothic"/>
              </a:rPr>
              <a:t>추출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하여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배열에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저장한다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Malgun Gothic"/>
                <a:ea typeface="맑은 고딕"/>
              </a:rPr>
              <a:t>SetImages</a:t>
            </a:r>
            <a:r>
              <a:rPr lang="ko-KR" altLang="en-US" sz="1600">
                <a:latin typeface="Malgun Gothic"/>
                <a:ea typeface="Malgun Gothic"/>
              </a:rPr>
              <a:t>함수</a:t>
            </a:r>
            <a:r>
              <a:rPr lang="en-US" altLang="ko-KR" sz="1600">
                <a:latin typeface="Malgun Gothic"/>
                <a:ea typeface="맑은 고딕"/>
              </a:rPr>
              <a:t> </a:t>
            </a:r>
            <a:r>
              <a:rPr lang="ko-KR" altLang="en-US" sz="1600">
                <a:latin typeface="Malgun Gothic"/>
                <a:ea typeface="Malgun Gothic"/>
              </a:rPr>
              <a:t>사용하여</a:t>
            </a:r>
            <a:r>
              <a:rPr lang="en-US" altLang="ko-KR" sz="1600">
                <a:latin typeface="Malgun Gothic"/>
                <a:ea typeface="맑은 고딕"/>
              </a:rPr>
              <a:t> </a:t>
            </a:r>
            <a:r>
              <a:rPr lang="ko-KR" altLang="en-US" sz="1600">
                <a:latin typeface="Malgun Gothic"/>
                <a:ea typeface="Malgun Gothic"/>
              </a:rPr>
              <a:t>배열 상태 업데이트 한다</a:t>
            </a:r>
            <a:r>
              <a:rPr lang="en-US" altLang="ko-KR" sz="1600">
                <a:latin typeface="Malgun Gothic"/>
                <a:ea typeface="맑은 고딕"/>
              </a:rPr>
              <a:t>.</a:t>
            </a:r>
            <a:endParaRPr lang="en-US" altLang="ko-KR" sz="1600">
              <a:latin typeface="Malgun Gothic"/>
              <a:ea typeface="맑은 고딕"/>
              <a:cs typeface="Calibri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571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A2400D-F376-B8A2-5FB6-7FD62B4E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8" y="872370"/>
            <a:ext cx="5694082" cy="53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59DF5-616D-7E62-7E18-E27FFB46596D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UseEffect</a:t>
            </a:r>
            <a:r>
              <a:rPr lang="ko-KR" altLang="en-US" sz="2200"/>
              <a:t>를</a:t>
            </a:r>
            <a:r>
              <a:rPr lang="en-US" altLang="ko-KR" sz="2200"/>
              <a:t> </a:t>
            </a:r>
            <a:r>
              <a:rPr lang="ko-KR" altLang="en-US" sz="2200"/>
              <a:t>사용하여</a:t>
            </a:r>
            <a:r>
              <a:rPr lang="en-US" altLang="ko-KR" sz="2200"/>
              <a:t> image </a:t>
            </a:r>
            <a:r>
              <a:rPr lang="ko-KR" altLang="en-US" sz="2200"/>
              <a:t>배열상태</a:t>
            </a:r>
            <a:r>
              <a:rPr lang="en-US" altLang="ko-KR" sz="2200"/>
              <a:t> </a:t>
            </a:r>
            <a:r>
              <a:rPr lang="ko-KR" altLang="en-US" sz="2200"/>
              <a:t>업데이트될</a:t>
            </a:r>
            <a:r>
              <a:rPr lang="en-US" altLang="ko-KR" sz="2200"/>
              <a:t> </a:t>
            </a:r>
            <a:r>
              <a:rPr lang="ko-KR" altLang="en-US" sz="2200"/>
              <a:t>때마다</a:t>
            </a:r>
            <a:r>
              <a:rPr lang="en-US" altLang="ko-KR" sz="2200"/>
              <a:t> </a:t>
            </a:r>
            <a:r>
              <a:rPr lang="ko-KR" altLang="en-US" sz="2200"/>
              <a:t>이미지</a:t>
            </a:r>
            <a:r>
              <a:rPr lang="en-US" altLang="ko-KR" sz="2200"/>
              <a:t> </a:t>
            </a:r>
            <a:r>
              <a:rPr lang="ko-KR" altLang="en-US" sz="2200"/>
              <a:t>슬라이더</a:t>
            </a:r>
            <a:r>
              <a:rPr lang="en-US" altLang="ko-KR" sz="2200"/>
              <a:t> </a:t>
            </a:r>
            <a:r>
              <a:rPr lang="ko-KR" altLang="en-US" sz="2200"/>
              <a:t>초기화</a:t>
            </a:r>
            <a:r>
              <a:rPr lang="en-US" altLang="ko-KR" sz="2200"/>
              <a:t> </a:t>
            </a:r>
            <a:r>
              <a:rPr lang="ko-KR" altLang="en-US" sz="2200"/>
              <a:t>한다</a:t>
            </a:r>
            <a:r>
              <a:rPr lang="en-US" altLang="ko-KR" sz="2200"/>
              <a:t>.</a:t>
            </a:r>
          </a:p>
          <a:p>
            <a:pPr marL="571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D52D-2580-BD2A-74A9-EAD20E0CF552}"/>
              </a:ext>
            </a:extLst>
          </p:cNvPr>
          <p:cNvSpPr txBox="1"/>
          <p:nvPr/>
        </p:nvSpPr>
        <p:spPr>
          <a:xfrm>
            <a:off x="4797494" y="2706624"/>
            <a:ext cx="675562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200">
              <a:ea typeface="맑은 고딕"/>
              <a:cs typeface="Calibri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597CC92-9952-E355-9F04-35DC381C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41" y="965136"/>
            <a:ext cx="4999317" cy="51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1D52D-2580-BD2A-74A9-EAD20E0CF552}"/>
              </a:ext>
            </a:extLst>
          </p:cNvPr>
          <p:cNvSpPr txBox="1"/>
          <p:nvPr/>
        </p:nvSpPr>
        <p:spPr>
          <a:xfrm>
            <a:off x="4797494" y="2706624"/>
            <a:ext cx="675562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2200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5ED2B-9F2A-D96C-9367-02D9C508655E}"/>
              </a:ext>
            </a:extLst>
          </p:cNvPr>
          <p:cNvSpPr txBox="1"/>
          <p:nvPr/>
        </p:nvSpPr>
        <p:spPr>
          <a:xfrm>
            <a:off x="4840940" y="2700617"/>
            <a:ext cx="5236881" cy="612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ko-KR" altLang="en-US" sz="1600">
                <a:latin typeface="Calibri"/>
                <a:ea typeface="Calibri"/>
                <a:cs typeface="Calibri"/>
              </a:rPr>
              <a:t>포트 3030으로 </a:t>
            </a:r>
            <a:r>
              <a:rPr lang="ko-KR" altLang="en-US" sz="1600" err="1">
                <a:latin typeface="Calibri"/>
                <a:ea typeface="Calibri"/>
                <a:cs typeface="Calibri"/>
              </a:rPr>
              <a:t>실행이되며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>
                <a:latin typeface="Calibri"/>
                <a:ea typeface="Calibri"/>
                <a:cs typeface="Calibri"/>
              </a:rPr>
              <a:t>정상적으로 슬라이드쇼가 작동이 된다.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3210C4E-A249-9244-7B47-67D4B8198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5" y="2349606"/>
            <a:ext cx="4312023" cy="90443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C7448A2D-40DB-4D27-C43F-949F05D5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5" y="3561409"/>
            <a:ext cx="4199964" cy="178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juicyslider 연동한 Frontend 기능 구현 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</cp:revision>
  <dcterms:created xsi:type="dcterms:W3CDTF">2023-05-15T03:12:58Z</dcterms:created>
  <dcterms:modified xsi:type="dcterms:W3CDTF">2023-05-15T08:30:05Z</dcterms:modified>
</cp:coreProperties>
</file>