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6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6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9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70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3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49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8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8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46C8-C093-40F9-9469-247D391FB81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EF39-1116-4D0C-87D3-A4079C46F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7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BUG model </a:t>
            </a:r>
            <a:br>
              <a:rPr lang="en-GB" sz="3600" dirty="0"/>
            </a:br>
            <a:r>
              <a:rPr lang="en-GB" sz="3600" dirty="0"/>
              <a:t>3DFEM and beam model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Baseline model: GuessV12.inc (01/04/2016)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2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FEM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Original 3D mesh from NEOCASS (207360 nodes)</a:t>
            </a:r>
            <a:br>
              <a:rPr lang="en-GB" sz="1800" dirty="0"/>
            </a:br>
            <a:r>
              <a:rPr lang="en-GB" sz="1800" dirty="0"/>
              <a:t>Note: rib elements were badly shaped, causing NASTRAN error</a:t>
            </a:r>
          </a:p>
          <a:p>
            <a:endParaRPr lang="en-GB" sz="1800" dirty="0"/>
          </a:p>
          <a:p>
            <a:r>
              <a:rPr lang="en-GB" sz="1800" dirty="0"/>
              <a:t>Re-meshed in </a:t>
            </a:r>
            <a:r>
              <a:rPr lang="en-GB" sz="1800" dirty="0" err="1"/>
              <a:t>Hypermesh</a:t>
            </a:r>
            <a:r>
              <a:rPr lang="en-GB" sz="1800" dirty="0"/>
              <a:t> (8125 nodes)</a:t>
            </a:r>
            <a:br>
              <a:rPr lang="en-GB" sz="1800" dirty="0"/>
            </a:br>
            <a:r>
              <a:rPr lang="en-GB" sz="1800" dirty="0"/>
              <a:t>Based on skin geometry (</a:t>
            </a:r>
            <a:r>
              <a:rPr lang="en-GB" sz="1800" dirty="0" err="1"/>
              <a:t>iges</a:t>
            </a:r>
            <a:r>
              <a:rPr lang="en-GB" sz="1800" dirty="0"/>
              <a:t>) extracted from NEOCASS fine mesh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39" y="315807"/>
            <a:ext cx="4514319" cy="28037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353175" y="1609725"/>
            <a:ext cx="962025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15125" y="3352830"/>
            <a:ext cx="1399129" cy="45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254" y="3352830"/>
            <a:ext cx="3834289" cy="32888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715126" y="3352830"/>
            <a:ext cx="119061" cy="55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2" y="3991762"/>
            <a:ext cx="7952475" cy="25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451" y="284204"/>
            <a:ext cx="10515600" cy="1325563"/>
          </a:xfrm>
        </p:spPr>
        <p:txBody>
          <a:bodyPr/>
          <a:lstStyle/>
          <a:p>
            <a:r>
              <a:rPr lang="en-GB" dirty="0"/>
              <a:t>Mass / Property comparison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49454"/>
              </p:ext>
            </p:extLst>
          </p:nvPr>
        </p:nvGraphicFramePr>
        <p:xfrm>
          <a:off x="215621" y="1354491"/>
          <a:ext cx="4430955" cy="1935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MASS (kg)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X-C.G.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Y-C.G.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Z-C.G.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3DFEM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1.62E+03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1.28E+00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7.99E+00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-1.47E-01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3DFEM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with 3mm ribs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1.71E+03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1.30E+00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8.08E+00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-1.49E-01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Beam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1.59E+03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1.23E+00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7.85E+00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-1.46E-01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3DFEM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3DFEM with 3mm ribs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03" y="3398119"/>
            <a:ext cx="2723394" cy="3136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76" y="3181822"/>
            <a:ext cx="3605475" cy="3352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720" y="3398119"/>
            <a:ext cx="3601217" cy="30632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123" y="460683"/>
            <a:ext cx="3531482" cy="27211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20724" y="2462667"/>
            <a:ext cx="343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Stringer pitch = 0.1m (15str max)</a:t>
            </a:r>
            <a:br>
              <a:rPr lang="en-GB" dirty="0"/>
            </a:br>
            <a:r>
              <a:rPr lang="en-GB" dirty="0"/>
              <a:t>Rib pitch = 0.66m (38ribs)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057" y="6470251"/>
            <a:ext cx="46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 chord = 1.608m; Tip chord = 0.575m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20723" y="1463080"/>
            <a:ext cx="272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Wing structural mass retained only</a:t>
            </a:r>
          </a:p>
        </p:txBody>
      </p:sp>
    </p:spTree>
    <p:extLst>
      <p:ext uri="{BB962C8B-B14F-4D97-AF65-F5344CB8AC3E}">
        <p14:creationId xmlns:p14="http://schemas.microsoft.com/office/powerpoint/2010/main" val="37307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87384"/>
              </p:ext>
            </p:extLst>
          </p:nvPr>
        </p:nvGraphicFramePr>
        <p:xfrm>
          <a:off x="207456" y="1628030"/>
          <a:ext cx="45085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Beam (Hz)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3DFEM (Hz)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3DFEM (Hz)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with 3mm ribs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3DFEM 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3DFEM (Hz) with 3mm ribs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1.88E+00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1.89E+00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2.13E+00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5.13E+00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5.10E+00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4.93E+00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6.05E+00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7.50E+00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7.92E+00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1.32E+01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1.69E+01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1.74E+01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1.83E+01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2.36E+01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3.25E+01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3.72E+01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3.03E+01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3.45E+01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3.71E+01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3.81E+01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5.49E+01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3.88E+01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5.08E+01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7.43E+01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4.01E+01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6.09E+01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Modes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230" y="2370027"/>
            <a:ext cx="1718638" cy="377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7457" y="4317414"/>
            <a:ext cx="543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5 mode shapes match well, but 3DFEM has higher frequency bending modes, even without ribs included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41230" y="2759828"/>
            <a:ext cx="797355" cy="155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1959" y="5150314"/>
            <a:ext cx="347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Boundary conditions:</a:t>
            </a:r>
          </a:p>
          <a:p>
            <a:r>
              <a:rPr lang="en-GB" sz="1200" dirty="0"/>
              <a:t>Symmetry plane constraint in 246 (Node 2000)</a:t>
            </a:r>
            <a:br>
              <a:rPr lang="en-GB" sz="1200" dirty="0"/>
            </a:br>
            <a:r>
              <a:rPr lang="en-GB" sz="1200" dirty="0"/>
              <a:t>Fuselage/Wing joint constraint in 135 (Node 2002)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86" y="812561"/>
            <a:ext cx="5062949" cy="2890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5394" y="383461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3888" y="376198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67132" y="365125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4448" y="365125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86950" y="366435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5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21" y="3037840"/>
            <a:ext cx="762106" cy="87619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788930" y="1991985"/>
            <a:ext cx="927026" cy="204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892599" y="13322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strike="noStrike" dirty="0">
                <a:effectLst/>
              </a:rPr>
              <a:t>3DFEM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599" y="3592073"/>
            <a:ext cx="4689752" cy="311648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6003027" y="1876425"/>
            <a:ext cx="292998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26839" y="1454419"/>
            <a:ext cx="127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Twist due to BC</a:t>
            </a:r>
          </a:p>
        </p:txBody>
      </p:sp>
    </p:spTree>
    <p:extLst>
      <p:ext uri="{BB962C8B-B14F-4D97-AF65-F5344CB8AC3E}">
        <p14:creationId xmlns:p14="http://schemas.microsoft.com/office/powerpoint/2010/main" val="422310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Modes Comparison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1959" y="5150314"/>
            <a:ext cx="347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Boundary conditions:</a:t>
            </a:r>
          </a:p>
          <a:p>
            <a:r>
              <a:rPr lang="en-GB" sz="1200" dirty="0"/>
              <a:t>Symmetry plane constraint in 246 (Node 2000)</a:t>
            </a:r>
            <a:br>
              <a:rPr lang="en-GB" sz="1200" dirty="0"/>
            </a:br>
            <a:r>
              <a:rPr lang="en-GB" sz="1200" dirty="0"/>
              <a:t>Fuselage/Wing joint constraint in 135 (Node 2002)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5394" y="383461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3888" y="376198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67132" y="365125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4448" y="365125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86950" y="366435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02" y="771129"/>
            <a:ext cx="4276590" cy="3047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714" y="3123554"/>
            <a:ext cx="714286" cy="790476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79726"/>
              </p:ext>
            </p:extLst>
          </p:nvPr>
        </p:nvGraphicFramePr>
        <p:xfrm>
          <a:off x="207456" y="1628030"/>
          <a:ext cx="45085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Beam (Hz)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3DFEM (Hz)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3DFEM (Hz)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with 3mm ribs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3DFEM 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3DFEM (Hz) with 3mm ribs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1.88E+00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1.89E+00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2.13E+00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5.13E+00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5.10E+00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4.93E+00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6.05E+00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7.50E+00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7.92E+00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1.32E+01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1.69E+01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1.74E+01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1.83E+01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1.84E+01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2.36E+01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3.25E+01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3.72E+01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3.03E+01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3.45E+01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4.14E+01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3.71E+01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3.81E+01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5.49E+01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3.88E+01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5.08E+01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7.43E+01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4.01E+01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6.09E+01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141230" y="2370027"/>
            <a:ext cx="1718638" cy="377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41230" y="2759828"/>
            <a:ext cx="797355" cy="155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88930" y="1991985"/>
            <a:ext cx="927026" cy="204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892599" y="13322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strike="noStrike" dirty="0">
                <a:effectLst/>
              </a:rPr>
              <a:t>3DFEM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31" y="3686903"/>
            <a:ext cx="4254461" cy="31710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7457" y="4317414"/>
            <a:ext cx="543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5 mode shapes match well, but 3DFEM has higher frequency bending modes, even without ribs included</a:t>
            </a:r>
          </a:p>
        </p:txBody>
      </p:sp>
    </p:spTree>
    <p:extLst>
      <p:ext uri="{BB962C8B-B14F-4D97-AF65-F5344CB8AC3E}">
        <p14:creationId xmlns:p14="http://schemas.microsoft.com/office/powerpoint/2010/main" val="138868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deflection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303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10000N Tip load</a:t>
            </a:r>
            <a:br>
              <a:rPr lang="en-GB" sz="1800" dirty="0"/>
            </a:br>
            <a:r>
              <a:rPr lang="en-GB" sz="1800" dirty="0"/>
              <a:t>(FZ @ Node 2052)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01" y="2239620"/>
            <a:ext cx="6285041" cy="3994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875" y="2865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3DFEM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8557" y="2706638"/>
            <a:ext cx="18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3DFEM </a:t>
            </a:r>
            <a:r>
              <a:rPr lang="en-GB" dirty="0" err="1"/>
              <a:t>modfuselage</a:t>
            </a:r>
            <a:r>
              <a:rPr lang="en-GB" dirty="0"/>
              <a:t> SPC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6" y="3470712"/>
            <a:ext cx="4725254" cy="29332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24055" y="2706639"/>
            <a:ext cx="18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3DFEM with 3mm ribs </a:t>
            </a:r>
          </a:p>
        </p:txBody>
      </p:sp>
    </p:spTree>
    <p:extLst>
      <p:ext uri="{BB962C8B-B14F-4D97-AF65-F5344CB8AC3E}">
        <p14:creationId xmlns:p14="http://schemas.microsoft.com/office/powerpoint/2010/main" val="274501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A5A7EAE006847916A7A63A3E28DF9" ma:contentTypeVersion="0" ma:contentTypeDescription="Create a new document." ma:contentTypeScope="" ma:versionID="e8c0411e00fff18d23221b1e01a4e9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5A8471-0FBA-4576-B243-DE86C33F59BF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C5226C-BA68-465C-AC94-874FE04E44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34320C-3982-435A-A144-A236B8E466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669</Words>
  <Application>Microsoft Office PowerPoint</Application>
  <PresentationFormat>Widescreen</PresentationFormat>
  <Paragraphs>199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BUG model  3DFEM and beam model comparison</vt:lpstr>
      <vt:lpstr>3D FEM</vt:lpstr>
      <vt:lpstr>Mass / Property comparison</vt:lpstr>
      <vt:lpstr>Modes Comparison</vt:lpstr>
      <vt:lpstr>Modes Comparison</vt:lpstr>
      <vt:lpstr>Static deflection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model  3DFEM and beam model comparison</dc:title>
  <dc:creator>OA Stodieck</dc:creator>
  <cp:lastModifiedBy>Huaiyuan Gu</cp:lastModifiedBy>
  <cp:revision>10</cp:revision>
  <dcterms:created xsi:type="dcterms:W3CDTF">2016-04-07T16:34:35Z</dcterms:created>
  <dcterms:modified xsi:type="dcterms:W3CDTF">2021-10-19T19:27:22Z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0x01010056FA5A7EAE006847916A7A63A3E28DF9</vt:lpwstr>
  </property>
</Properties>
</file>