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1332-1062-4529-8ABD-2BFFFE1DF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C8B4E-F36E-4C83-B06C-0DB70196B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EB998-D683-4B0E-B3F9-417ABCFC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6C4E-A420-4E57-834F-F493F5F4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C4720-9EAB-4863-83D2-448E12D9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58B7-0813-4FF0-BFB1-85FA435A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693FC-FDFE-46FE-8EDB-D69CCD00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CEE2-5237-483F-B4FB-21D3B40C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34066-67DC-4BE8-A934-4CA0A1ED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25A9-A8BF-4300-B484-2D425AF2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8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62D9A-2D9E-48F9-9034-8ACDBF8FC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1A903-DF34-448B-94B7-0813BE61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12E8-D593-41A8-A46D-42E1010A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F740-8290-4441-B679-0A667B45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1C1A-36AE-4FA7-B6C2-50F72DBF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D02C-2C9A-450C-9004-4BA64FEC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E3DC-664B-49E6-8994-60714A83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EC3B-094C-45DE-B010-4259C9B2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1002A-7958-4B71-BDDC-7AEE0AB8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8E58-41FD-4DF1-B3A9-6C968A47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87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2BE8-ED4D-4996-AE85-0702F84D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28D-715D-4C4F-9541-0BE103170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8EA5-A694-486E-A337-CDA4B62B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6336F-4595-439B-A7AD-660F616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C9A2-64DC-4510-88FD-51B0813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86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741B-8C0F-4B67-94C0-2C64A0DA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9594-89B9-41FA-9913-DE26693D3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0C286-B2D7-490D-AB70-FE1BD0D2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CC19-4133-4EDC-A615-8EF47FE9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3D4BC-A030-48AE-9803-5D8D4433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71C9-6334-4F68-86EB-B165DB6B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1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3C3D-1115-4A7A-A9AF-3336BA93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E6EA0-884C-4758-9C66-B39F4FAE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3E6E9-D85C-4D64-9851-966C639FC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3FA90-7AA3-492D-A05D-E8C79608E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CDF19-4F13-4C65-899B-7C54E0DF7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FE674-9B0F-4912-932B-98DAED79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01350-6063-4375-90B0-77DEB149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7440E-E150-429D-AED8-A571DB5A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3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98B-EBC0-4B83-846D-E620E117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4B8A4-C314-4053-8B46-8B7D7DBC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7B761-67A6-4637-9B11-B0D54C96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74899-9A47-4DF8-A93A-2D70A4E7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54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B0CDE-6BEA-49A3-BA5A-847ACB59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3312-50D6-49F8-A527-07640108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05765-BC3D-4777-847C-98ECAEF8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B6D-52C6-4AB8-864E-CF86148B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5B46-5952-4596-A1AB-AF3030BC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45315-4A33-4FCC-B3BB-D7F8894D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7DDD3-613C-40A0-922A-E1776336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14B3E-36AE-49C3-B745-42C3DC38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79E51-1B3C-4AC3-AFFD-6BF0E0D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83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5B16-A392-428E-AB20-0C1AC59C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80AB2-584F-4211-994C-FDBF1D68A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95FA4-396B-4CFF-A7FD-A87296A0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C5C0A-0F8C-41B4-B89A-6DBA4F4B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69D2E-46FF-4648-A7E0-5933C1CE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0069A-B48A-457B-AB41-5E612212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37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4A2B1-19D9-4FE8-84CF-62A99ABD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4FB38-2B51-4D36-B1F3-39C9583D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C02D-B921-463E-9DDE-C2ACE8EBF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AFF3-37C4-4BCB-B155-8BF8DD6907C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3FA8-5934-43CD-AAF5-40BAA0D8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0071-E81A-4CC9-B12A-AFA61CA28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F4D9-36AF-411C-8C3A-7E96532D6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10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61FEBE-F79E-47FC-B6B5-7ECDC59ECAF2}"/>
              </a:ext>
            </a:extLst>
          </p:cNvPr>
          <p:cNvSpPr/>
          <p:nvPr/>
        </p:nvSpPr>
        <p:spPr>
          <a:xfrm>
            <a:off x="198591" y="1047720"/>
            <a:ext cx="42345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sol101_bug_coarse_test_final_withribs.bdf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76F8C6E-29DC-4712-B0F5-94CD9126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58" y="1984708"/>
            <a:ext cx="8809483" cy="38255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2F16C6-6A2F-4D94-B594-555079F4397D}"/>
              </a:ext>
            </a:extLst>
          </p:cNvPr>
          <p:cNvSpPr/>
          <p:nvPr/>
        </p:nvSpPr>
        <p:spPr>
          <a:xfrm>
            <a:off x="198591" y="286094"/>
            <a:ext cx="33588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sol101_bug_coarse_test_final.bdf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30820-391D-4684-BDC8-BA5ABD1D210D}"/>
              </a:ext>
            </a:extLst>
          </p:cNvPr>
          <p:cNvSpPr/>
          <p:nvPr/>
        </p:nvSpPr>
        <p:spPr>
          <a:xfrm>
            <a:off x="198591" y="678388"/>
            <a:ext cx="5033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sol101_bug_coarse_test_final_modfuselageSPC.bdf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10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61FEBE-F79E-47FC-B6B5-7ECDC59ECAF2}"/>
              </a:ext>
            </a:extLst>
          </p:cNvPr>
          <p:cNvSpPr/>
          <p:nvPr/>
        </p:nvSpPr>
        <p:spPr>
          <a:xfrm>
            <a:off x="198591" y="1047720"/>
            <a:ext cx="42345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sol101_bug_coarse_test_final_withribs.bdf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F16C6-6A2F-4D94-B594-555079F4397D}"/>
              </a:ext>
            </a:extLst>
          </p:cNvPr>
          <p:cNvSpPr/>
          <p:nvPr/>
        </p:nvSpPr>
        <p:spPr>
          <a:xfrm>
            <a:off x="198591" y="286094"/>
            <a:ext cx="33588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sol101_bug_coarse_test_final.bdf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30820-391D-4684-BDC8-BA5ABD1D210D}"/>
              </a:ext>
            </a:extLst>
          </p:cNvPr>
          <p:cNvSpPr/>
          <p:nvPr/>
        </p:nvSpPr>
        <p:spPr>
          <a:xfrm>
            <a:off x="198591" y="678388"/>
            <a:ext cx="5033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sol101_bug_coarse_test_final_modfuselageSPC.bdf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6BF317C-B5DF-4D9E-9753-9E5073B4E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6" y="1786384"/>
            <a:ext cx="9161755" cy="46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61FEBE-F79E-47FC-B6B5-7ECDC59ECAF2}"/>
              </a:ext>
            </a:extLst>
          </p:cNvPr>
          <p:cNvSpPr/>
          <p:nvPr/>
        </p:nvSpPr>
        <p:spPr>
          <a:xfrm>
            <a:off x="464820" y="419444"/>
            <a:ext cx="39116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SOL101_GuessV12_wing_only_final.bdf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kite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6CA95E89-6EC8-4DCD-860B-6D068F82D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86" y="1493352"/>
            <a:ext cx="8862828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9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Huaiyuan Gu</dc:creator>
  <cp:lastModifiedBy>Huaiyuan Gu</cp:lastModifiedBy>
  <cp:revision>4</cp:revision>
  <dcterms:created xsi:type="dcterms:W3CDTF">2021-11-03T12:23:27Z</dcterms:created>
  <dcterms:modified xsi:type="dcterms:W3CDTF">2021-11-03T13:56:05Z</dcterms:modified>
</cp:coreProperties>
</file>