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C2FA1B-2184-453B-BF1E-36C2BAEABE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E03247-A5BB-425A-B3BD-ADDC9A9193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0D318B-B874-4649-9EC9-8F51EA144F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05E523-9832-4537-8309-17C0D7C41D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49A66C-9560-414D-A110-6B05DF6865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ED9699-2AA5-42A3-838F-E7AEA44044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6EA4BB-A06F-4A9B-B4A8-155593C371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1247ED-DA2F-4069-B6B6-D67FFDD042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3549A9-A8DA-44B9-A509-453A99B0B4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4D04EE-3023-4416-B0CD-3D0E6B751F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215A73-7D2B-409D-B3A9-09A967AC2C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2F0471-F9B2-423A-A651-D8C9EE5220D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8334000" y="1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8010000" y="55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414000" y="55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8712000" y="55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9738000" y="1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9036000" y="1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" name=""/>
          <p:cNvGrpSpPr/>
          <p:nvPr/>
        </p:nvGrpSpPr>
        <p:grpSpPr>
          <a:xfrm>
            <a:off x="-360000" y="4895640"/>
            <a:ext cx="10854000" cy="1260360"/>
            <a:chOff x="-360000" y="4895640"/>
            <a:chExt cx="10854000" cy="1260360"/>
          </a:xfrm>
        </p:grpSpPr>
        <p:sp>
          <p:nvSpPr>
            <p:cNvPr id="31" name=""/>
            <p:cNvSpPr/>
            <p:nvPr/>
          </p:nvSpPr>
          <p:spPr>
            <a:xfrm flipH="1">
              <a:off x="9432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 flipH="1">
              <a:off x="9792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 flipH="1">
              <a:off x="8028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 flipH="1">
              <a:off x="8730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 flipH="1">
              <a:off x="8388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 flipH="1">
              <a:off x="6984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 flipH="1">
              <a:off x="7686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 flipH="1">
              <a:off x="6624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 flipH="1">
              <a:off x="7326000" y="4895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 flipH="1">
              <a:off x="5922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 flipH="1">
              <a:off x="6282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 flipH="1">
              <a:off x="5238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 flipH="1">
              <a:off x="4878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 flipH="1">
              <a:off x="5580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 flipH="1">
              <a:off x="3852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 flipH="1">
              <a:off x="4536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 flipH="1">
              <a:off x="4176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 flipH="1">
              <a:off x="2772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"/>
            <p:cNvSpPr/>
            <p:nvPr/>
          </p:nvSpPr>
          <p:spPr>
            <a:xfrm flipH="1">
              <a:off x="3474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 flipH="1">
              <a:off x="2448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 flipH="1">
              <a:off x="3150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 flipH="1">
              <a:off x="1746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 flipH="1">
              <a:off x="2070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"/>
            <p:cNvSpPr/>
            <p:nvPr/>
          </p:nvSpPr>
          <p:spPr>
            <a:xfrm flipH="1">
              <a:off x="9090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marL="168480" indent="-12636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336960" indent="-12636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2" marL="505440" indent="-11232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673920" indent="-8424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4" marL="842400" indent="-8424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5" marL="1010880" indent="-8424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6" marL="1179360" indent="-8424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010000" y="-52056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9414000" y="-52056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712000" y="-52056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15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1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ftr" idx="2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sldNum" idx="3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2AB064CC-23DD-4120-9340-E1D650ED0082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Group Software Project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Our Mission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The UK flying insect population has declined by 60% over the last 20 years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Insects such as bees provide a crucial role in supporting local ecosystems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Without bees to pollinate them many plants including those humans rely on for food would go extinct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Our Website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Our website uses gamified elements to promote habits that are good for the environment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Each day they users can register if they have done a variety of tasks that are good for the environment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Examples include “Did not use single-use plastics” and “Unplugged electrical devices that where not in use”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By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successfully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completing theses tasks they will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receive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points which are then used in the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gamified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elements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Bee Garden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The user has a virtual garden containing flowers and a bee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They can walk to certain locations to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receive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seed packets, which encourages them to engage with the university campus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The points they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receive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from logging actions will cause the flowers to become healthy and the bee to become happier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There is also the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ability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to view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other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users gardens, to bring a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competitive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element to maintaining the garden, to convince users to engage more heavily with the system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Conclusion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Our website aims to help the bees by both raising awareness of the struggles they face and by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encouraging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the users to engage in activities that will support them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Given how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important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bees and flying insects are to the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well-being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of everyone on the planet this is very important.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LibreOffice/7.4.7.2$Windows_X86_64 LibreOffice_project/723314e595e8007d3cf785c16538505a1c878ca5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2024-02-26T13:17:29Z</dcterms:created>
  <dc:creator/>
  <dc:description/>
  <dc:language>en-GB</dc:language>
  <cp:lastModifiedBy/>
  <dcterms:modified xsi:type="dcterms:W3CDTF">2024-02-26T13:40:08Z</dcterms:modified>
  <cp:revision>6</cp:revision>
  <dc:subject/>
  <dc:title>Beehive</dc:title>
</cp:coreProperties>
</file>