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C736D4-32E3-4513-8BCF-7F545A24FD9D}" v="191" dt="2024-03-20T22:35:26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/>
    <p:restoredTop sz="93725" autoAdjust="0"/>
  </p:normalViewPr>
  <p:slideViewPr>
    <p:cSldViewPr snapToGrid="0" snapToObjects="1">
      <p:cViewPr>
        <p:scale>
          <a:sx n="25" d="100"/>
          <a:sy n="25" d="100"/>
        </p:scale>
        <p:origin x="1032" y="-3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y Gammie" userId="8ff38b88bd994910" providerId="LiveId" clId="{6BC736D4-32E3-4513-8BCF-7F545A24FD9D}"/>
    <pc:docChg chg="undo custSel modSld">
      <pc:chgData name="Harry Gammie" userId="8ff38b88bd994910" providerId="LiveId" clId="{6BC736D4-32E3-4513-8BCF-7F545A24FD9D}" dt="2024-03-20T22:35:37.696" v="464" actId="1076"/>
      <pc:docMkLst>
        <pc:docMk/>
      </pc:docMkLst>
      <pc:sldChg chg="addSp delSp modSp mod">
        <pc:chgData name="Harry Gammie" userId="8ff38b88bd994910" providerId="LiveId" clId="{6BC736D4-32E3-4513-8BCF-7F545A24FD9D}" dt="2024-03-20T22:35:37.696" v="464" actId="1076"/>
        <pc:sldMkLst>
          <pc:docMk/>
          <pc:sldMk cId="1111403031" sldId="256"/>
        </pc:sldMkLst>
        <pc:spChg chg="mod">
          <ac:chgData name="Harry Gammie" userId="8ff38b88bd994910" providerId="LiveId" clId="{6BC736D4-32E3-4513-8BCF-7F545A24FD9D}" dt="2024-03-20T22:34:06.045" v="454" actId="20577"/>
          <ac:spMkLst>
            <pc:docMk/>
            <pc:sldMk cId="1111403031" sldId="256"/>
            <ac:spMk id="6" creationId="{851B95F6-D41B-0446-AB51-3E42E3E2AA75}"/>
          </ac:spMkLst>
        </pc:spChg>
        <pc:graphicFrameChg chg="add del mod">
          <ac:chgData name="Harry Gammie" userId="8ff38b88bd994910" providerId="LiveId" clId="{6BC736D4-32E3-4513-8BCF-7F545A24FD9D}" dt="2024-03-20T14:40:06.604" v="5" actId="478"/>
          <ac:graphicFrameMkLst>
            <pc:docMk/>
            <pc:sldMk cId="1111403031" sldId="256"/>
            <ac:graphicFrameMk id="11" creationId="{3043D488-061D-4DC2-1747-67AFEF6FC2EF}"/>
          </ac:graphicFrameMkLst>
        </pc:graphicFrameChg>
        <pc:graphicFrameChg chg="add mod">
          <ac:chgData name="Harry Gammie" userId="8ff38b88bd994910" providerId="LiveId" clId="{6BC736D4-32E3-4513-8BCF-7F545A24FD9D}" dt="2024-03-20T18:26:03.684" v="397" actId="20577"/>
          <ac:graphicFrameMkLst>
            <pc:docMk/>
            <pc:sldMk cId="1111403031" sldId="256"/>
            <ac:graphicFrameMk id="14" creationId="{8ECFBF21-7192-F0E4-B805-F9A634ADE743}"/>
          </ac:graphicFrameMkLst>
        </pc:graphicFrameChg>
        <pc:graphicFrameChg chg="del">
          <ac:chgData name="Harry Gammie" userId="8ff38b88bd994910" providerId="LiveId" clId="{6BC736D4-32E3-4513-8BCF-7F545A24FD9D}" dt="2024-03-20T14:37:02.634" v="1" actId="478"/>
          <ac:graphicFrameMkLst>
            <pc:docMk/>
            <pc:sldMk cId="1111403031" sldId="256"/>
            <ac:graphicFrameMk id="15" creationId="{3BBC64A1-495A-8A44-888A-1D2900ECF31B}"/>
          </ac:graphicFrameMkLst>
        </pc:graphicFrameChg>
        <pc:graphicFrameChg chg="del">
          <ac:chgData name="Harry Gammie" userId="8ff38b88bd994910" providerId="LiveId" clId="{6BC736D4-32E3-4513-8BCF-7F545A24FD9D}" dt="2024-03-20T14:35:06.435" v="0" actId="478"/>
          <ac:graphicFrameMkLst>
            <pc:docMk/>
            <pc:sldMk cId="1111403031" sldId="256"/>
            <ac:graphicFrameMk id="16" creationId="{6A8CB6F5-32E3-B144-B096-B4B228B4D713}"/>
          </ac:graphicFrameMkLst>
        </pc:graphicFrameChg>
        <pc:graphicFrameChg chg="add mod modGraphic">
          <ac:chgData name="Harry Gammie" userId="8ff38b88bd994910" providerId="LiveId" clId="{6BC736D4-32E3-4513-8BCF-7F545A24FD9D}" dt="2024-03-20T18:29:03.351" v="418" actId="1076"/>
          <ac:graphicFrameMkLst>
            <pc:docMk/>
            <pc:sldMk cId="1111403031" sldId="256"/>
            <ac:graphicFrameMk id="19" creationId="{9D5CB84A-B2AD-3DFA-84BA-F413C02284F6}"/>
          </ac:graphicFrameMkLst>
        </pc:graphicFrameChg>
        <pc:picChg chg="mod">
          <ac:chgData name="Harry Gammie" userId="8ff38b88bd994910" providerId="LiveId" clId="{6BC736D4-32E3-4513-8BCF-7F545A24FD9D}" dt="2024-03-20T18:29:07.013" v="419" actId="1076"/>
          <ac:picMkLst>
            <pc:docMk/>
            <pc:sldMk cId="1111403031" sldId="256"/>
            <ac:picMk id="10" creationId="{29C00C7D-B77B-E7BB-97B6-652033761B26}"/>
          </ac:picMkLst>
        </pc:picChg>
        <pc:picChg chg="add mod">
          <ac:chgData name="Harry Gammie" userId="8ff38b88bd994910" providerId="LiveId" clId="{6BC736D4-32E3-4513-8BCF-7F545A24FD9D}" dt="2024-03-20T22:35:37.696" v="464" actId="1076"/>
          <ac:picMkLst>
            <pc:docMk/>
            <pc:sldMk cId="1111403031" sldId="256"/>
            <ac:picMk id="21" creationId="{220A9FB9-F5DE-8EB5-DA9C-B37C495A8DD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Benefit of Flowers on</a:t>
            </a:r>
            <a:r>
              <a:rPr lang="en-US" sz="3600" baseline="0" dirty="0">
                <a:latin typeface="Verdana" panose="020B0604030504040204" pitchFamily="34" charset="0"/>
                <a:ea typeface="Verdana" panose="020B0604030504040204" pitchFamily="34" charset="0"/>
              </a:rPr>
              <a:t> Bee Population 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c:rich>
      </c:tx>
      <c:layout>
        <c:manualLayout>
          <c:xMode val="edge"/>
          <c:yMode val="edge"/>
          <c:x val="0.3594143667826444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783747569299825"/>
          <c:y val="7.2395948412627323E-2"/>
          <c:w val="0.61438911050775469"/>
          <c:h val="0.9155286464916698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Bee Population Benefit</c:v>
                </c:pt>
              </c:strCache>
            </c:strRef>
          </c:tx>
          <c:spPr>
            <a:ln w="38100"/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c:spPr>
          <c:dPt>
            <c:idx val="0"/>
            <c:bubble3D val="0"/>
            <c:spPr>
              <a:solidFill>
                <a:schemeClr val="accent1"/>
              </a:solidFill>
              <a:ln w="381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381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381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381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381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381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381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381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381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381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c:spPr>
          </c:dPt>
          <c:cat>
            <c:strRef>
              <c:f>Sheet1!$A$2:$A$11</c:f>
              <c:strCache>
                <c:ptCount val="10"/>
                <c:pt idx="0">
                  <c:v>Betony</c:v>
                </c:pt>
                <c:pt idx="1">
                  <c:v>Chamomile</c:v>
                </c:pt>
                <c:pt idx="2">
                  <c:v>Hops</c:v>
                </c:pt>
                <c:pt idx="3">
                  <c:v>Lavender</c:v>
                </c:pt>
                <c:pt idx="4">
                  <c:v>Passion flowers</c:v>
                </c:pt>
                <c:pt idx="5">
                  <c:v>Skull cap</c:v>
                </c:pt>
                <c:pt idx="6">
                  <c:v>St. John's wort</c:v>
                </c:pt>
                <c:pt idx="7">
                  <c:v>Valerian</c:v>
                </c:pt>
                <c:pt idx="8">
                  <c:v>Verbena</c:v>
                </c:pt>
                <c:pt idx="9">
                  <c:v>Vipers bugloss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</c:v>
                </c:pt>
                <c:pt idx="1">
                  <c:v>7.5</c:v>
                </c:pt>
                <c:pt idx="2">
                  <c:v>6.5</c:v>
                </c:pt>
                <c:pt idx="3">
                  <c:v>9</c:v>
                </c:pt>
                <c:pt idx="4">
                  <c:v>6</c:v>
                </c:pt>
                <c:pt idx="5">
                  <c:v>7</c:v>
                </c:pt>
                <c:pt idx="6">
                  <c:v>6</c:v>
                </c:pt>
                <c:pt idx="7">
                  <c:v>8</c:v>
                </c:pt>
                <c:pt idx="8">
                  <c:v>8.5</c:v>
                </c:pt>
                <c:pt idx="9">
                  <c:v>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EF-4F98-93F7-8821871E3A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2265895153367846E-4"/>
          <c:y val="0"/>
          <c:w val="0.28955352641613652"/>
          <c:h val="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softEdge rad="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/>
          <cx:pt idx="1"/>
          <cx:pt idx="2"/>
          <cx:pt idx="3"/>
          <cx:pt idx="4"/>
          <cx:pt idx="5"/>
          <cx:pt idx="6"/>
          <cx:pt idx="7"/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Forest conservation</cx:pt>
          <cx:pt idx="1">Diverse ecosystems</cx:pt>
          <cx:pt idx="2">Healthier climаte </cx:pt>
          <cx:pt idx="3">Sustainable energy</cx:pt>
          <cx:pt idx="4">Inclusive communities</cx:pt>
          <cx:pt idx="5">Innovation and inspiration</cx:pt>
          <cx:pt idx="6">Economic opportunities</cx:pt>
          <cx:pt idx="7">Nutrition and medicine</cx:pt>
          <cx:pt idx="8">Quantity and quality of food</cx:pt>
          <cx:pt idx="9"/>
          <cx:pt idx="10"/>
          <cx:pt idx="11"/>
          <cx:pt idx="12"/>
          <cx:pt idx="13"/>
          <cx:pt idx="14"/>
          <cx:pt idx="15"/>
        </cx:lvl>
        <cx:lvl ptCount="16">
          <cx:pt idx="0">Environmental benefits</cx:pt>
          <cx:pt idx="1">Environmental benefits</cx:pt>
          <cx:pt idx="2">Environmental benefits</cx:pt>
          <cx:pt idx="3">Environmental benefits</cx:pt>
          <cx:pt idx="4">Social benefits</cx:pt>
          <cx:pt idx="5">Social benefits</cx:pt>
          <cx:pt idx="6">Economic  benefits</cx:pt>
          <cx:pt idx="7">Economic  benefits</cx:pt>
          <cx:pt idx="8">Economic  benefits</cx:pt>
          <cx:pt idx="9"/>
          <cx:pt idx="10"/>
          <cx:pt idx="11"/>
          <cx:pt idx="12"/>
          <cx:pt idx="13"/>
          <cx:pt idx="14"/>
          <cx:pt idx="15"/>
        </cx:lvl>
      </cx:strDim>
      <cx:numDim type="size">
        <cx:f>Sheet1!$D$2:$D$17</cx:f>
        <cx:lvl ptCount="16" formatCode="General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  <cx:pt idx="8">1</cx:pt>
        </cx:lvl>
      </cx:numDim>
    </cx:data>
  </cx:chartData>
  <cx:chart>
    <cx:title pos="t" align="ctr" overlay="0">
      <cx:tx>
        <cx:txData>
          <cx:v>Benefits of Bee Conservation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3600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Verdana" panose="020B0604030504040204" pitchFamily="34" charset="0"/>
              <a:ea typeface="Verdana" panose="020B0604030504040204" pitchFamily="34" charset="0"/>
            </a:rPr>
            <a:t>Benefits of Bee Conservation</a:t>
          </a:r>
        </a:p>
      </cx:txPr>
    </cx:title>
    <cx:plotArea>
      <cx:plotAreaRegion>
        <cx:plotSurface>
          <cx:spPr>
            <a:effectLst>
              <a:outerShdw blurRad="50800" dist="50800" dir="5400000" algn="ctr" rotWithShape="0">
                <a:srgbClr val="000000">
                  <a:alpha val="43137"/>
                </a:srgbClr>
              </a:outerShdw>
            </a:effectLst>
          </cx:spPr>
        </cx:plotSurface>
        <cx:series layoutId="sunburst" uniqueId="{924CF410-5864-44CA-823F-FBF2AF5E9EB1}">
          <cx:tx>
            <cx:txData>
              <cx:f>Sheet1!$D$1</cx:f>
              <cx:v>Benefit</cx:v>
            </cx:txData>
          </cx:tx>
          <cx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x:spPr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 sz="1600" b="0" i="0" u="none" strike="noStrike" baseline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cx:txPr>
            <cx:visibility seriesName="0" categoryName="1" value="0"/>
            <cx:dataLabel idx="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60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defRPr>
                  </a:pPr>
                  <a:r>
                    <a:rPr lang="en-US" sz="1600" b="0" i="0" u="none" strike="noStrike" baseline="0">
                      <a:solidFill>
                        <a:prstClr val="white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Forest conservation</a:t>
                  </a:r>
                </a:p>
              </cx:txPr>
              <cx:visibility seriesName="0" categoryName="1" value="0"/>
            </cx:dataLabel>
          </cx:dataLabels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DD3E74-F3B7-4347-AAE8-7798F8777220}" type="doc">
      <dgm:prSet loTypeId="urn:microsoft.com/office/officeart/2008/layout/VerticalCurvedList" loCatId="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D16F4D4-E0C4-FF4C-A6BA-CB7F1FDFDBF6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Virtual Garden</a:t>
          </a:r>
        </a:p>
      </dgm:t>
    </dgm:pt>
    <dgm:pt modelId="{AD25F1B2-57BE-D548-9871-D15E2597DBAE}" type="parTrans" cxnId="{434050A2-D0F0-9843-83E8-81A7A66D97CC}">
      <dgm:prSet/>
      <dgm:spPr/>
      <dgm:t>
        <a:bodyPr/>
        <a:lstStyle/>
        <a:p>
          <a:endParaRPr lang="en-US"/>
        </a:p>
      </dgm:t>
    </dgm:pt>
    <dgm:pt modelId="{E17E8A51-33F3-AC4E-B624-5002F2AD9AE3}" type="sibTrans" cxnId="{434050A2-D0F0-9843-83E8-81A7A66D97CC}">
      <dgm:prSet/>
      <dgm:spPr/>
      <dgm:t>
        <a:bodyPr/>
        <a:lstStyle/>
        <a:p>
          <a:endParaRPr lang="en-US"/>
        </a:p>
      </dgm:t>
    </dgm:pt>
    <dgm:pt modelId="{8A6DDFE6-F821-4249-B7ED-F808356F0C98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Features a virtual bee pet with changing emotions.</a:t>
          </a:r>
          <a:endParaRPr lang="en-US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844A13C-33D9-4E4B-8BBE-E95B49C8A01A}" type="parTrans" cxnId="{C117D262-D199-9A40-892B-5FF121262EDB}">
      <dgm:prSet/>
      <dgm:spPr/>
      <dgm:t>
        <a:bodyPr/>
        <a:lstStyle/>
        <a:p>
          <a:endParaRPr lang="en-US"/>
        </a:p>
      </dgm:t>
    </dgm:pt>
    <dgm:pt modelId="{32FE5DF5-5164-7043-988B-E3A94C9D8CAB}" type="sibTrans" cxnId="{C117D262-D199-9A40-892B-5FF121262EDB}">
      <dgm:prSet/>
      <dgm:spPr/>
      <dgm:t>
        <a:bodyPr/>
        <a:lstStyle/>
        <a:p>
          <a:endParaRPr lang="en-US"/>
        </a:p>
      </dgm:t>
    </dgm:pt>
    <dgm:pt modelId="{79200B25-01CD-4A44-8546-099E167459D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Users can plant seeds which they obtain by using the website.</a:t>
          </a:r>
        </a:p>
      </dgm:t>
    </dgm:pt>
    <dgm:pt modelId="{C6C7DE59-954F-C648-8417-5DCFD087D67E}" type="parTrans" cxnId="{51C7DAE1-14CA-2042-8E7B-A28E5E5C50EC}">
      <dgm:prSet/>
      <dgm:spPr/>
      <dgm:t>
        <a:bodyPr/>
        <a:lstStyle/>
        <a:p>
          <a:endParaRPr lang="en-US"/>
        </a:p>
      </dgm:t>
    </dgm:pt>
    <dgm:pt modelId="{D4D5C20F-2375-1448-8CD5-248265E2604B}" type="sibTrans" cxnId="{51C7DAE1-14CA-2042-8E7B-A28E5E5C50EC}">
      <dgm:prSet/>
      <dgm:spPr/>
      <dgm:t>
        <a:bodyPr/>
        <a:lstStyle/>
        <a:p>
          <a:endParaRPr lang="en-US"/>
        </a:p>
      </dgm:t>
    </dgm:pt>
    <dgm:pt modelId="{896B9867-6872-EF48-8998-DB22597EF332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Habit Tracker</a:t>
          </a:r>
        </a:p>
      </dgm:t>
    </dgm:pt>
    <dgm:pt modelId="{676550DF-0DC1-CF44-908F-18F7E7A5CBA7}" type="parTrans" cxnId="{AED0B260-AA19-DC42-AA24-BC390DB4A82A}">
      <dgm:prSet/>
      <dgm:spPr/>
      <dgm:t>
        <a:bodyPr/>
        <a:lstStyle/>
        <a:p>
          <a:endParaRPr lang="en-US"/>
        </a:p>
      </dgm:t>
    </dgm:pt>
    <dgm:pt modelId="{CC6F5C1E-FF91-3341-8149-025BB8217E5F}" type="sibTrans" cxnId="{AED0B260-AA19-DC42-AA24-BC390DB4A82A}">
      <dgm:prSet/>
      <dgm:spPr/>
      <dgm:t>
        <a:bodyPr/>
        <a:lstStyle/>
        <a:p>
          <a:endParaRPr lang="en-US"/>
        </a:p>
      </dgm:t>
    </dgm:pt>
    <dgm:pt modelId="{C9076A73-971B-5347-AE89-E95AE860546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Gives the user a list of sustainable goals to complete daily. </a:t>
          </a:r>
        </a:p>
      </dgm:t>
    </dgm:pt>
    <dgm:pt modelId="{227E2F1E-B940-1044-B147-8232939B2A25}" type="parTrans" cxnId="{012B61B7-0F1A-0A4D-ACB1-FE4819242D66}">
      <dgm:prSet/>
      <dgm:spPr/>
      <dgm:t>
        <a:bodyPr/>
        <a:lstStyle/>
        <a:p>
          <a:endParaRPr lang="en-US"/>
        </a:p>
      </dgm:t>
    </dgm:pt>
    <dgm:pt modelId="{27DFF392-B3B9-114F-81C2-602F544E7F31}" type="sibTrans" cxnId="{012B61B7-0F1A-0A4D-ACB1-FE4819242D66}">
      <dgm:prSet/>
      <dgm:spPr/>
      <dgm:t>
        <a:bodyPr/>
        <a:lstStyle/>
        <a:p>
          <a:endParaRPr lang="en-US"/>
        </a:p>
      </dgm:t>
    </dgm:pt>
    <dgm:pt modelId="{B5CD0838-0FBF-8B4A-B7CC-ED5C8FF1A39E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Users receive rewards for completing these goals.</a:t>
          </a:r>
        </a:p>
      </dgm:t>
    </dgm:pt>
    <dgm:pt modelId="{1BD96B15-BA10-6144-8BC7-8421C04C3A93}" type="parTrans" cxnId="{D435DF6C-D56E-3C44-8F07-AA58314C6E35}">
      <dgm:prSet/>
      <dgm:spPr/>
      <dgm:t>
        <a:bodyPr/>
        <a:lstStyle/>
        <a:p>
          <a:endParaRPr lang="en-US"/>
        </a:p>
      </dgm:t>
    </dgm:pt>
    <dgm:pt modelId="{3C4AC07D-1073-5D41-B65F-54B3C55E5490}" type="sibTrans" cxnId="{D435DF6C-D56E-3C44-8F07-AA58314C6E35}">
      <dgm:prSet/>
      <dgm:spPr/>
      <dgm:t>
        <a:bodyPr/>
        <a:lstStyle/>
        <a:p>
          <a:endParaRPr lang="en-US"/>
        </a:p>
      </dgm:t>
    </dgm:pt>
    <dgm:pt modelId="{43DECADF-861E-C240-B9A8-F17D953D5612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Leaderboard</a:t>
          </a:r>
        </a:p>
      </dgm:t>
    </dgm:pt>
    <dgm:pt modelId="{5760114D-E400-1742-BCC6-E63837D831FD}" type="parTrans" cxnId="{CABE4019-A4FB-2C44-856E-3D91CDF3DE05}">
      <dgm:prSet/>
      <dgm:spPr/>
      <dgm:t>
        <a:bodyPr/>
        <a:lstStyle/>
        <a:p>
          <a:endParaRPr lang="en-US"/>
        </a:p>
      </dgm:t>
    </dgm:pt>
    <dgm:pt modelId="{040D343B-3FEC-5449-934E-86F4A05AE9DA}" type="sibTrans" cxnId="{CABE4019-A4FB-2C44-856E-3D91CDF3DE05}">
      <dgm:prSet/>
      <dgm:spPr/>
      <dgm:t>
        <a:bodyPr/>
        <a:lstStyle/>
        <a:p>
          <a:endParaRPr lang="en-US"/>
        </a:p>
      </dgm:t>
    </dgm:pt>
    <dgm:pt modelId="{E566421E-F868-E843-A23C-DBF6F3559D8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Seasonal Changes</a:t>
          </a:r>
        </a:p>
      </dgm:t>
    </dgm:pt>
    <dgm:pt modelId="{597EE080-F125-FE4A-BCE5-4266349CFD4E}" type="parTrans" cxnId="{5D7ADFC8-5795-7543-960D-BE700F504900}">
      <dgm:prSet/>
      <dgm:spPr/>
      <dgm:t>
        <a:bodyPr/>
        <a:lstStyle/>
        <a:p>
          <a:endParaRPr lang="en-US"/>
        </a:p>
      </dgm:t>
    </dgm:pt>
    <dgm:pt modelId="{3EEE6944-4713-A742-9D2A-FEE395A470FE}" type="sibTrans" cxnId="{5D7ADFC8-5795-7543-960D-BE700F504900}">
      <dgm:prSet/>
      <dgm:spPr/>
      <dgm:t>
        <a:bodyPr/>
        <a:lstStyle/>
        <a:p>
          <a:endParaRPr lang="en-US"/>
        </a:p>
      </dgm:t>
    </dgm:pt>
    <dgm:pt modelId="{3E119944-AF64-FC46-BB67-1F90306E803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Location Feature</a:t>
          </a:r>
        </a:p>
      </dgm:t>
    </dgm:pt>
    <dgm:pt modelId="{A039FAB8-4F74-6E4C-953A-9730F0BFC451}" type="parTrans" cxnId="{E2A649E9-ED53-6C46-87ED-08B5CD62AC9C}">
      <dgm:prSet/>
      <dgm:spPr/>
      <dgm:t>
        <a:bodyPr/>
        <a:lstStyle/>
        <a:p>
          <a:endParaRPr lang="en-US"/>
        </a:p>
      </dgm:t>
    </dgm:pt>
    <dgm:pt modelId="{FF7DCEDE-9576-494A-8556-3329C27D7EC3}" type="sibTrans" cxnId="{E2A649E9-ED53-6C46-87ED-08B5CD62AC9C}">
      <dgm:prSet/>
      <dgm:spPr/>
      <dgm:t>
        <a:bodyPr/>
        <a:lstStyle/>
        <a:p>
          <a:endParaRPr lang="en-US"/>
        </a:p>
      </dgm:t>
    </dgm:pt>
    <dgm:pt modelId="{4F1EE6C5-9EE8-4BC4-BFE2-9865C03FE71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Users may accumulate points by using the website. </a:t>
          </a:r>
        </a:p>
      </dgm:t>
    </dgm:pt>
    <dgm:pt modelId="{C7FFF8BB-FF0C-458E-AB4D-B2B672CB02C5}" type="parTrans" cxnId="{D2AB6836-2320-4284-A93C-E18D74318C33}">
      <dgm:prSet/>
      <dgm:spPr/>
      <dgm:t>
        <a:bodyPr/>
        <a:lstStyle/>
        <a:p>
          <a:endParaRPr lang="en-GB"/>
        </a:p>
      </dgm:t>
    </dgm:pt>
    <dgm:pt modelId="{9EE82E67-4795-4CD8-8AB0-F67DA46B3D16}" type="sibTrans" cxnId="{D2AB6836-2320-4284-A93C-E18D74318C33}">
      <dgm:prSet/>
      <dgm:spPr/>
      <dgm:t>
        <a:bodyPr/>
        <a:lstStyle/>
        <a:p>
          <a:endParaRPr lang="en-GB"/>
        </a:p>
      </dgm:t>
    </dgm:pt>
    <dgm:pt modelId="{0FB931C0-6803-4131-B274-0E65173721F7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The leaderboard displays the users with the highest scores.</a:t>
          </a:r>
        </a:p>
      </dgm:t>
    </dgm:pt>
    <dgm:pt modelId="{68BC44AB-D9DC-4EB7-9904-CED54467B3BD}" type="parTrans" cxnId="{CFD106E5-079E-4C95-A63C-3E3F983B2A96}">
      <dgm:prSet/>
      <dgm:spPr/>
      <dgm:t>
        <a:bodyPr/>
        <a:lstStyle/>
        <a:p>
          <a:endParaRPr lang="en-GB"/>
        </a:p>
      </dgm:t>
    </dgm:pt>
    <dgm:pt modelId="{6FB7B565-2084-47D6-B5CF-7FF8F1E9F968}" type="sibTrans" cxnId="{CFD106E5-079E-4C95-A63C-3E3F983B2A96}">
      <dgm:prSet/>
      <dgm:spPr/>
      <dgm:t>
        <a:bodyPr/>
        <a:lstStyle/>
        <a:p>
          <a:endParaRPr lang="en-GB"/>
        </a:p>
      </dgm:t>
    </dgm:pt>
    <dgm:pt modelId="{BFE5865C-4A06-4A7A-B1F4-F4E2379D5B70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Users may receive seeds for the Virtual Garden by going to a physical on-campus location of environmental significance.</a:t>
          </a:r>
        </a:p>
      </dgm:t>
    </dgm:pt>
    <dgm:pt modelId="{FCF32BAE-3D50-48B0-9AF3-CD0DCE274AE7}" type="parTrans" cxnId="{5FEFD9D5-0696-4061-ACC9-B77D2901F288}">
      <dgm:prSet/>
      <dgm:spPr/>
      <dgm:t>
        <a:bodyPr/>
        <a:lstStyle/>
        <a:p>
          <a:endParaRPr lang="en-GB"/>
        </a:p>
      </dgm:t>
    </dgm:pt>
    <dgm:pt modelId="{6C04B3A8-21C5-4F45-B0D5-B712B8D44DDA}" type="sibTrans" cxnId="{5FEFD9D5-0696-4061-ACC9-B77D2901F288}">
      <dgm:prSet/>
      <dgm:spPr/>
      <dgm:t>
        <a:bodyPr/>
        <a:lstStyle/>
        <a:p>
          <a:endParaRPr lang="en-GB"/>
        </a:p>
      </dgm:t>
    </dgm:pt>
    <dgm:pt modelId="{04B77E05-6FAF-4276-8D90-A03F8A8AA7F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The visuals and theme of the website will change throughout the real-time seasons.</a:t>
          </a:r>
        </a:p>
      </dgm:t>
    </dgm:pt>
    <dgm:pt modelId="{FC6F73EC-3FE6-4369-985A-624453A1753B}" type="parTrans" cxnId="{3504936C-3490-48BE-B679-88D6879324E7}">
      <dgm:prSet/>
      <dgm:spPr/>
      <dgm:t>
        <a:bodyPr/>
        <a:lstStyle/>
        <a:p>
          <a:endParaRPr lang="en-GB"/>
        </a:p>
      </dgm:t>
    </dgm:pt>
    <dgm:pt modelId="{02E29A50-2E8F-44EC-812D-D4A8DF097C86}" type="sibTrans" cxnId="{3504936C-3490-48BE-B679-88D6879324E7}">
      <dgm:prSet/>
      <dgm:spPr/>
      <dgm:t>
        <a:bodyPr/>
        <a:lstStyle/>
        <a:p>
          <a:endParaRPr lang="en-GB"/>
        </a:p>
      </dgm:t>
    </dgm:pt>
    <dgm:pt modelId="{6BC8CE2D-C24B-D844-881D-9974A09B8D42}" type="pres">
      <dgm:prSet presAssocID="{EDDD3E74-F3B7-4347-AAE8-7798F8777220}" presName="Name0" presStyleCnt="0">
        <dgm:presLayoutVars>
          <dgm:chMax val="7"/>
          <dgm:chPref val="7"/>
          <dgm:dir/>
        </dgm:presLayoutVars>
      </dgm:prSet>
      <dgm:spPr/>
    </dgm:pt>
    <dgm:pt modelId="{57EF58FF-D641-8C49-ACF1-05B6133DA591}" type="pres">
      <dgm:prSet presAssocID="{EDDD3E74-F3B7-4347-AAE8-7798F8777220}" presName="Name1" presStyleCnt="0"/>
      <dgm:spPr/>
    </dgm:pt>
    <dgm:pt modelId="{D281ACE9-CC62-7F46-9FBB-E2FF9EDA3ED2}" type="pres">
      <dgm:prSet presAssocID="{EDDD3E74-F3B7-4347-AAE8-7798F8777220}" presName="cycle" presStyleCnt="0"/>
      <dgm:spPr/>
    </dgm:pt>
    <dgm:pt modelId="{22683B74-6230-6146-8703-94A120E8B3CF}" type="pres">
      <dgm:prSet presAssocID="{EDDD3E74-F3B7-4347-AAE8-7798F8777220}" presName="srcNode" presStyleLbl="node1" presStyleIdx="0" presStyleCnt="5"/>
      <dgm:spPr/>
    </dgm:pt>
    <dgm:pt modelId="{E2FF0F57-783F-2749-A03F-28DDBE4D328E}" type="pres">
      <dgm:prSet presAssocID="{EDDD3E74-F3B7-4347-AAE8-7798F8777220}" presName="conn" presStyleLbl="parChTrans1D2" presStyleIdx="0" presStyleCnt="1"/>
      <dgm:spPr/>
    </dgm:pt>
    <dgm:pt modelId="{263CAA2E-60C0-3542-A24F-EFB92BA522AD}" type="pres">
      <dgm:prSet presAssocID="{EDDD3E74-F3B7-4347-AAE8-7798F8777220}" presName="extraNode" presStyleLbl="node1" presStyleIdx="0" presStyleCnt="5"/>
      <dgm:spPr/>
    </dgm:pt>
    <dgm:pt modelId="{16EF5FD1-117B-244F-945B-C616AFCF6AFE}" type="pres">
      <dgm:prSet presAssocID="{EDDD3E74-F3B7-4347-AAE8-7798F8777220}" presName="dstNode" presStyleLbl="node1" presStyleIdx="0" presStyleCnt="5"/>
      <dgm:spPr/>
    </dgm:pt>
    <dgm:pt modelId="{5937BB7F-E7D4-E34E-81BF-7A61756B9F3B}" type="pres">
      <dgm:prSet presAssocID="{9D16F4D4-E0C4-FF4C-A6BA-CB7F1FDFDBF6}" presName="text_1" presStyleLbl="node1" presStyleIdx="0" presStyleCnt="5">
        <dgm:presLayoutVars>
          <dgm:bulletEnabled val="1"/>
        </dgm:presLayoutVars>
      </dgm:prSet>
      <dgm:spPr/>
    </dgm:pt>
    <dgm:pt modelId="{500CA078-5C6D-2148-8913-B952B5B851C8}" type="pres">
      <dgm:prSet presAssocID="{9D16F4D4-E0C4-FF4C-A6BA-CB7F1FDFDBF6}" presName="accent_1" presStyleCnt="0"/>
      <dgm:spPr/>
    </dgm:pt>
    <dgm:pt modelId="{E143B9F6-2FB7-424F-80B5-4C723A3666CF}" type="pres">
      <dgm:prSet presAssocID="{9D16F4D4-E0C4-FF4C-A6BA-CB7F1FDFDBF6}" presName="accentRepeatNode" presStyleLbl="solidFgAcc1" presStyleIdx="0" presStyleCnt="5"/>
      <dgm:spPr/>
    </dgm:pt>
    <dgm:pt modelId="{14B5E3B2-4116-504F-9AA6-72033D2CEEC3}" type="pres">
      <dgm:prSet presAssocID="{896B9867-6872-EF48-8998-DB22597EF332}" presName="text_2" presStyleLbl="node1" presStyleIdx="1" presStyleCnt="5">
        <dgm:presLayoutVars>
          <dgm:bulletEnabled val="1"/>
        </dgm:presLayoutVars>
      </dgm:prSet>
      <dgm:spPr/>
    </dgm:pt>
    <dgm:pt modelId="{EF6AA29C-E8BD-4143-9EA1-E0744A52A4D5}" type="pres">
      <dgm:prSet presAssocID="{896B9867-6872-EF48-8998-DB22597EF332}" presName="accent_2" presStyleCnt="0"/>
      <dgm:spPr/>
    </dgm:pt>
    <dgm:pt modelId="{C82640DA-BD3F-E04C-B1E1-A687CA8A0BC2}" type="pres">
      <dgm:prSet presAssocID="{896B9867-6872-EF48-8998-DB22597EF332}" presName="accentRepeatNode" presStyleLbl="solidFgAcc1" presStyleIdx="1" presStyleCnt="5"/>
      <dgm:spPr/>
    </dgm:pt>
    <dgm:pt modelId="{B1E50987-10C3-D845-AED2-E0F9253D8015}" type="pres">
      <dgm:prSet presAssocID="{43DECADF-861E-C240-B9A8-F17D953D5612}" presName="text_3" presStyleLbl="node1" presStyleIdx="2" presStyleCnt="5">
        <dgm:presLayoutVars>
          <dgm:bulletEnabled val="1"/>
        </dgm:presLayoutVars>
      </dgm:prSet>
      <dgm:spPr/>
    </dgm:pt>
    <dgm:pt modelId="{A9729088-A4B9-A04F-A219-F3BD1B913724}" type="pres">
      <dgm:prSet presAssocID="{43DECADF-861E-C240-B9A8-F17D953D5612}" presName="accent_3" presStyleCnt="0"/>
      <dgm:spPr/>
    </dgm:pt>
    <dgm:pt modelId="{F9B6FD9E-F2DB-D543-99CE-34ECCD860C09}" type="pres">
      <dgm:prSet presAssocID="{43DECADF-861E-C240-B9A8-F17D953D5612}" presName="accentRepeatNode" presStyleLbl="solidFgAcc1" presStyleIdx="2" presStyleCnt="5"/>
      <dgm:spPr/>
    </dgm:pt>
    <dgm:pt modelId="{1E12249C-EEB5-7442-B837-94DE93B40CEC}" type="pres">
      <dgm:prSet presAssocID="{3E119944-AF64-FC46-BB67-1F90306E8033}" presName="text_4" presStyleLbl="node1" presStyleIdx="3" presStyleCnt="5">
        <dgm:presLayoutVars>
          <dgm:bulletEnabled val="1"/>
        </dgm:presLayoutVars>
      </dgm:prSet>
      <dgm:spPr/>
    </dgm:pt>
    <dgm:pt modelId="{12F09704-AF84-AB4E-9012-59BD8853104A}" type="pres">
      <dgm:prSet presAssocID="{3E119944-AF64-FC46-BB67-1F90306E8033}" presName="accent_4" presStyleCnt="0"/>
      <dgm:spPr/>
    </dgm:pt>
    <dgm:pt modelId="{77677885-3A58-D248-B35F-9D320621412A}" type="pres">
      <dgm:prSet presAssocID="{3E119944-AF64-FC46-BB67-1F90306E8033}" presName="accentRepeatNode" presStyleLbl="solidFgAcc1" presStyleIdx="3" presStyleCnt="5"/>
      <dgm:spPr/>
    </dgm:pt>
    <dgm:pt modelId="{99ED5A7E-85F4-5A44-8FD9-EA1E21750385}" type="pres">
      <dgm:prSet presAssocID="{E566421E-F868-E843-A23C-DBF6F3559D89}" presName="text_5" presStyleLbl="node1" presStyleIdx="4" presStyleCnt="5">
        <dgm:presLayoutVars>
          <dgm:bulletEnabled val="1"/>
        </dgm:presLayoutVars>
      </dgm:prSet>
      <dgm:spPr/>
    </dgm:pt>
    <dgm:pt modelId="{51E257DF-D482-324F-B6F6-C42B36E41707}" type="pres">
      <dgm:prSet presAssocID="{E566421E-F868-E843-A23C-DBF6F3559D89}" presName="accent_5" presStyleCnt="0"/>
      <dgm:spPr/>
    </dgm:pt>
    <dgm:pt modelId="{BC053585-5625-1E4A-9F32-379A543B78F6}" type="pres">
      <dgm:prSet presAssocID="{E566421E-F868-E843-A23C-DBF6F3559D89}" presName="accentRepeatNode" presStyleLbl="solidFgAcc1" presStyleIdx="4" presStyleCnt="5"/>
      <dgm:spPr/>
    </dgm:pt>
  </dgm:ptLst>
  <dgm:cxnLst>
    <dgm:cxn modelId="{99C15703-D991-4499-AED4-02E1295A95DF}" type="presOf" srcId="{BFE5865C-4A06-4A7A-B1F4-F4E2379D5B70}" destId="{1E12249C-EEB5-7442-B837-94DE93B40CEC}" srcOrd="0" destOrd="1" presId="urn:microsoft.com/office/officeart/2008/layout/VerticalCurvedList"/>
    <dgm:cxn modelId="{CABE4019-A4FB-2C44-856E-3D91CDF3DE05}" srcId="{EDDD3E74-F3B7-4347-AAE8-7798F8777220}" destId="{43DECADF-861E-C240-B9A8-F17D953D5612}" srcOrd="2" destOrd="0" parTransId="{5760114D-E400-1742-BCC6-E63837D831FD}" sibTransId="{040D343B-3FEC-5449-934E-86F4A05AE9DA}"/>
    <dgm:cxn modelId="{3976F02D-E0EB-451E-9993-A1F1003258DB}" type="presOf" srcId="{04B77E05-6FAF-4276-8D90-A03F8A8AA7F9}" destId="{99ED5A7E-85F4-5A44-8FD9-EA1E21750385}" srcOrd="0" destOrd="1" presId="urn:microsoft.com/office/officeart/2008/layout/VerticalCurvedList"/>
    <dgm:cxn modelId="{D2AB6836-2320-4284-A93C-E18D74318C33}" srcId="{43DECADF-861E-C240-B9A8-F17D953D5612}" destId="{4F1EE6C5-9EE8-4BC4-BFE2-9865C03FE71D}" srcOrd="0" destOrd="0" parTransId="{C7FFF8BB-FF0C-458E-AB4D-B2B672CB02C5}" sibTransId="{9EE82E67-4795-4CD8-8AB0-F67DA46B3D16}"/>
    <dgm:cxn modelId="{AED0B260-AA19-DC42-AA24-BC390DB4A82A}" srcId="{EDDD3E74-F3B7-4347-AAE8-7798F8777220}" destId="{896B9867-6872-EF48-8998-DB22597EF332}" srcOrd="1" destOrd="0" parTransId="{676550DF-0DC1-CF44-908F-18F7E7A5CBA7}" sibTransId="{CC6F5C1E-FF91-3341-8149-025BB8217E5F}"/>
    <dgm:cxn modelId="{C117D262-D199-9A40-892B-5FF121262EDB}" srcId="{9D16F4D4-E0C4-FF4C-A6BA-CB7F1FDFDBF6}" destId="{8A6DDFE6-F821-4249-B7ED-F808356F0C98}" srcOrd="0" destOrd="0" parTransId="{7844A13C-33D9-4E4B-8BBE-E95B49C8A01A}" sibTransId="{32FE5DF5-5164-7043-988B-E3A94C9D8CAB}"/>
    <dgm:cxn modelId="{203F3065-166B-884A-B0A5-0336C75E1A17}" type="presOf" srcId="{79200B25-01CD-4A44-8546-099E167459D9}" destId="{5937BB7F-E7D4-E34E-81BF-7A61756B9F3B}" srcOrd="0" destOrd="2" presId="urn:microsoft.com/office/officeart/2008/layout/VerticalCurvedList"/>
    <dgm:cxn modelId="{5C9A9548-B053-1F42-B6AD-7E98D6D51DDB}" type="presOf" srcId="{896B9867-6872-EF48-8998-DB22597EF332}" destId="{14B5E3B2-4116-504F-9AA6-72033D2CEEC3}" srcOrd="0" destOrd="0" presId="urn:microsoft.com/office/officeart/2008/layout/VerticalCurvedList"/>
    <dgm:cxn modelId="{E5B99B6A-10FB-784C-9508-B7210257B4DE}" type="presOf" srcId="{EDDD3E74-F3B7-4347-AAE8-7798F8777220}" destId="{6BC8CE2D-C24B-D844-881D-9974A09B8D42}" srcOrd="0" destOrd="0" presId="urn:microsoft.com/office/officeart/2008/layout/VerticalCurvedList"/>
    <dgm:cxn modelId="{3504936C-3490-48BE-B679-88D6879324E7}" srcId="{E566421E-F868-E843-A23C-DBF6F3559D89}" destId="{04B77E05-6FAF-4276-8D90-A03F8A8AA7F9}" srcOrd="0" destOrd="0" parTransId="{FC6F73EC-3FE6-4369-985A-624453A1753B}" sibTransId="{02E29A50-2E8F-44EC-812D-D4A8DF097C86}"/>
    <dgm:cxn modelId="{D435DF6C-D56E-3C44-8F07-AA58314C6E35}" srcId="{896B9867-6872-EF48-8998-DB22597EF332}" destId="{B5CD0838-0FBF-8B4A-B7CC-ED5C8FF1A39E}" srcOrd="1" destOrd="0" parTransId="{1BD96B15-BA10-6144-8BC7-8421C04C3A93}" sibTransId="{3C4AC07D-1073-5D41-B65F-54B3C55E5490}"/>
    <dgm:cxn modelId="{B6716471-B2A5-9841-8105-B8BA398F66B4}" type="presOf" srcId="{B5CD0838-0FBF-8B4A-B7CC-ED5C8FF1A39E}" destId="{14B5E3B2-4116-504F-9AA6-72033D2CEEC3}" srcOrd="0" destOrd="2" presId="urn:microsoft.com/office/officeart/2008/layout/VerticalCurvedList"/>
    <dgm:cxn modelId="{47576A76-29B4-034D-A8A3-97D338AEA8C6}" type="presOf" srcId="{32FE5DF5-5164-7043-988B-E3A94C9D8CAB}" destId="{E2FF0F57-783F-2749-A03F-28DDBE4D328E}" srcOrd="0" destOrd="0" presId="urn:microsoft.com/office/officeart/2008/layout/VerticalCurvedList"/>
    <dgm:cxn modelId="{DE428D7A-86C8-3947-B225-660B4F12A64C}" type="presOf" srcId="{9D16F4D4-E0C4-FF4C-A6BA-CB7F1FDFDBF6}" destId="{5937BB7F-E7D4-E34E-81BF-7A61756B9F3B}" srcOrd="0" destOrd="0" presId="urn:microsoft.com/office/officeart/2008/layout/VerticalCurvedList"/>
    <dgm:cxn modelId="{C2C44F7B-5BBF-F544-9BA4-A5378883A484}" type="presOf" srcId="{3E119944-AF64-FC46-BB67-1F90306E8033}" destId="{1E12249C-EEB5-7442-B837-94DE93B40CEC}" srcOrd="0" destOrd="0" presId="urn:microsoft.com/office/officeart/2008/layout/VerticalCurvedList"/>
    <dgm:cxn modelId="{434050A2-D0F0-9843-83E8-81A7A66D97CC}" srcId="{EDDD3E74-F3B7-4347-AAE8-7798F8777220}" destId="{9D16F4D4-E0C4-FF4C-A6BA-CB7F1FDFDBF6}" srcOrd="0" destOrd="0" parTransId="{AD25F1B2-57BE-D548-9871-D15E2597DBAE}" sibTransId="{E17E8A51-33F3-AC4E-B624-5002F2AD9AE3}"/>
    <dgm:cxn modelId="{EE15E2AB-EAB4-5348-A7CE-4B23FAA32A87}" type="presOf" srcId="{43DECADF-861E-C240-B9A8-F17D953D5612}" destId="{B1E50987-10C3-D845-AED2-E0F9253D8015}" srcOrd="0" destOrd="0" presId="urn:microsoft.com/office/officeart/2008/layout/VerticalCurvedList"/>
    <dgm:cxn modelId="{6E18F9B6-EFC1-9647-A86C-B511ECE27D86}" type="presOf" srcId="{C9076A73-971B-5347-AE89-E95AE860546A}" destId="{14B5E3B2-4116-504F-9AA6-72033D2CEEC3}" srcOrd="0" destOrd="1" presId="urn:microsoft.com/office/officeart/2008/layout/VerticalCurvedList"/>
    <dgm:cxn modelId="{012B61B7-0F1A-0A4D-ACB1-FE4819242D66}" srcId="{896B9867-6872-EF48-8998-DB22597EF332}" destId="{C9076A73-971B-5347-AE89-E95AE860546A}" srcOrd="0" destOrd="0" parTransId="{227E2F1E-B940-1044-B147-8232939B2A25}" sibTransId="{27DFF392-B3B9-114F-81C2-602F544E7F31}"/>
    <dgm:cxn modelId="{5D7ADFC8-5795-7543-960D-BE700F504900}" srcId="{EDDD3E74-F3B7-4347-AAE8-7798F8777220}" destId="{E566421E-F868-E843-A23C-DBF6F3559D89}" srcOrd="4" destOrd="0" parTransId="{597EE080-F125-FE4A-BCE5-4266349CFD4E}" sibTransId="{3EEE6944-4713-A742-9D2A-FEE395A470FE}"/>
    <dgm:cxn modelId="{89ECCDD1-3297-D446-A7F0-362C3B42DD7E}" type="presOf" srcId="{8A6DDFE6-F821-4249-B7ED-F808356F0C98}" destId="{5937BB7F-E7D4-E34E-81BF-7A61756B9F3B}" srcOrd="0" destOrd="1" presId="urn:microsoft.com/office/officeart/2008/layout/VerticalCurvedList"/>
    <dgm:cxn modelId="{5FEFD9D5-0696-4061-ACC9-B77D2901F288}" srcId="{3E119944-AF64-FC46-BB67-1F90306E8033}" destId="{BFE5865C-4A06-4A7A-B1F4-F4E2379D5B70}" srcOrd="0" destOrd="0" parTransId="{FCF32BAE-3D50-48B0-9AF3-CD0DCE274AE7}" sibTransId="{6C04B3A8-21C5-4F45-B0D5-B712B8D44DDA}"/>
    <dgm:cxn modelId="{E73FA0D7-9B76-2A49-A488-A8751895B2FB}" type="presOf" srcId="{E566421E-F868-E843-A23C-DBF6F3559D89}" destId="{99ED5A7E-85F4-5A44-8FD9-EA1E21750385}" srcOrd="0" destOrd="0" presId="urn:microsoft.com/office/officeart/2008/layout/VerticalCurvedList"/>
    <dgm:cxn modelId="{51C7DAE1-14CA-2042-8E7B-A28E5E5C50EC}" srcId="{9D16F4D4-E0C4-FF4C-A6BA-CB7F1FDFDBF6}" destId="{79200B25-01CD-4A44-8546-099E167459D9}" srcOrd="1" destOrd="0" parTransId="{C6C7DE59-954F-C648-8417-5DCFD087D67E}" sibTransId="{D4D5C20F-2375-1448-8CD5-248265E2604B}"/>
    <dgm:cxn modelId="{CFD106E5-079E-4C95-A63C-3E3F983B2A96}" srcId="{43DECADF-861E-C240-B9A8-F17D953D5612}" destId="{0FB931C0-6803-4131-B274-0E65173721F7}" srcOrd="1" destOrd="0" parTransId="{68BC44AB-D9DC-4EB7-9904-CED54467B3BD}" sibTransId="{6FB7B565-2084-47D6-B5CF-7FF8F1E9F968}"/>
    <dgm:cxn modelId="{E2A649E9-ED53-6C46-87ED-08B5CD62AC9C}" srcId="{EDDD3E74-F3B7-4347-AAE8-7798F8777220}" destId="{3E119944-AF64-FC46-BB67-1F90306E8033}" srcOrd="3" destOrd="0" parTransId="{A039FAB8-4F74-6E4C-953A-9730F0BFC451}" sibTransId="{FF7DCEDE-9576-494A-8556-3329C27D7EC3}"/>
    <dgm:cxn modelId="{00BEDFEC-B30E-41CD-8F7C-410C2B342208}" type="presOf" srcId="{0FB931C0-6803-4131-B274-0E65173721F7}" destId="{B1E50987-10C3-D845-AED2-E0F9253D8015}" srcOrd="0" destOrd="2" presId="urn:microsoft.com/office/officeart/2008/layout/VerticalCurvedList"/>
    <dgm:cxn modelId="{C5FDC4F5-A5E5-402E-80A5-2908A39A7908}" type="presOf" srcId="{4F1EE6C5-9EE8-4BC4-BFE2-9865C03FE71D}" destId="{B1E50987-10C3-D845-AED2-E0F9253D8015}" srcOrd="0" destOrd="1" presId="urn:microsoft.com/office/officeart/2008/layout/VerticalCurvedList"/>
    <dgm:cxn modelId="{B640AED7-19E1-354F-ABBC-D41BCF8FE941}" type="presParOf" srcId="{6BC8CE2D-C24B-D844-881D-9974A09B8D42}" destId="{57EF58FF-D641-8C49-ACF1-05B6133DA591}" srcOrd="0" destOrd="0" presId="urn:microsoft.com/office/officeart/2008/layout/VerticalCurvedList"/>
    <dgm:cxn modelId="{18FB6157-A140-ED42-8F26-8302665F09BE}" type="presParOf" srcId="{57EF58FF-D641-8C49-ACF1-05B6133DA591}" destId="{D281ACE9-CC62-7F46-9FBB-E2FF9EDA3ED2}" srcOrd="0" destOrd="0" presId="urn:microsoft.com/office/officeart/2008/layout/VerticalCurvedList"/>
    <dgm:cxn modelId="{6A17E0BD-A5C2-8743-9A18-1251E91B2B84}" type="presParOf" srcId="{D281ACE9-CC62-7F46-9FBB-E2FF9EDA3ED2}" destId="{22683B74-6230-6146-8703-94A120E8B3CF}" srcOrd="0" destOrd="0" presId="urn:microsoft.com/office/officeart/2008/layout/VerticalCurvedList"/>
    <dgm:cxn modelId="{0E01794C-ED1D-4D4C-863C-41452CEA362D}" type="presParOf" srcId="{D281ACE9-CC62-7F46-9FBB-E2FF9EDA3ED2}" destId="{E2FF0F57-783F-2749-A03F-28DDBE4D328E}" srcOrd="1" destOrd="0" presId="urn:microsoft.com/office/officeart/2008/layout/VerticalCurvedList"/>
    <dgm:cxn modelId="{CDA519F7-AB14-7045-B9BA-A21881183700}" type="presParOf" srcId="{D281ACE9-CC62-7F46-9FBB-E2FF9EDA3ED2}" destId="{263CAA2E-60C0-3542-A24F-EFB92BA522AD}" srcOrd="2" destOrd="0" presId="urn:microsoft.com/office/officeart/2008/layout/VerticalCurvedList"/>
    <dgm:cxn modelId="{0D6844C2-1D27-B64E-897C-0F128290AEA6}" type="presParOf" srcId="{D281ACE9-CC62-7F46-9FBB-E2FF9EDA3ED2}" destId="{16EF5FD1-117B-244F-945B-C616AFCF6AFE}" srcOrd="3" destOrd="0" presId="urn:microsoft.com/office/officeart/2008/layout/VerticalCurvedList"/>
    <dgm:cxn modelId="{C084FB68-DFC6-AA44-B243-213372D15815}" type="presParOf" srcId="{57EF58FF-D641-8C49-ACF1-05B6133DA591}" destId="{5937BB7F-E7D4-E34E-81BF-7A61756B9F3B}" srcOrd="1" destOrd="0" presId="urn:microsoft.com/office/officeart/2008/layout/VerticalCurvedList"/>
    <dgm:cxn modelId="{3B3340FC-5613-C643-AAD2-4599AAC752D9}" type="presParOf" srcId="{57EF58FF-D641-8C49-ACF1-05B6133DA591}" destId="{500CA078-5C6D-2148-8913-B952B5B851C8}" srcOrd="2" destOrd="0" presId="urn:microsoft.com/office/officeart/2008/layout/VerticalCurvedList"/>
    <dgm:cxn modelId="{16E2C41D-8D3B-C04E-B350-F71BE0B1A4FA}" type="presParOf" srcId="{500CA078-5C6D-2148-8913-B952B5B851C8}" destId="{E143B9F6-2FB7-424F-80B5-4C723A3666CF}" srcOrd="0" destOrd="0" presId="urn:microsoft.com/office/officeart/2008/layout/VerticalCurvedList"/>
    <dgm:cxn modelId="{95678C47-A2F8-1C4F-832B-9B4255BE9C44}" type="presParOf" srcId="{57EF58FF-D641-8C49-ACF1-05B6133DA591}" destId="{14B5E3B2-4116-504F-9AA6-72033D2CEEC3}" srcOrd="3" destOrd="0" presId="urn:microsoft.com/office/officeart/2008/layout/VerticalCurvedList"/>
    <dgm:cxn modelId="{B363897F-4A25-2E46-AA39-1068F839206C}" type="presParOf" srcId="{57EF58FF-D641-8C49-ACF1-05B6133DA591}" destId="{EF6AA29C-E8BD-4143-9EA1-E0744A52A4D5}" srcOrd="4" destOrd="0" presId="urn:microsoft.com/office/officeart/2008/layout/VerticalCurvedList"/>
    <dgm:cxn modelId="{05903B36-4877-8C4B-B7FF-28E7EE2B7243}" type="presParOf" srcId="{EF6AA29C-E8BD-4143-9EA1-E0744A52A4D5}" destId="{C82640DA-BD3F-E04C-B1E1-A687CA8A0BC2}" srcOrd="0" destOrd="0" presId="urn:microsoft.com/office/officeart/2008/layout/VerticalCurvedList"/>
    <dgm:cxn modelId="{A7E3D22E-C2E3-2045-87E1-002CC4AD585E}" type="presParOf" srcId="{57EF58FF-D641-8C49-ACF1-05B6133DA591}" destId="{B1E50987-10C3-D845-AED2-E0F9253D8015}" srcOrd="5" destOrd="0" presId="urn:microsoft.com/office/officeart/2008/layout/VerticalCurvedList"/>
    <dgm:cxn modelId="{2EEDAB5F-D066-ED4E-8BF2-0605F23F697B}" type="presParOf" srcId="{57EF58FF-D641-8C49-ACF1-05B6133DA591}" destId="{A9729088-A4B9-A04F-A219-F3BD1B913724}" srcOrd="6" destOrd="0" presId="urn:microsoft.com/office/officeart/2008/layout/VerticalCurvedList"/>
    <dgm:cxn modelId="{FB934E45-F0F5-1841-BA0F-9BD98B4F0321}" type="presParOf" srcId="{A9729088-A4B9-A04F-A219-F3BD1B913724}" destId="{F9B6FD9E-F2DB-D543-99CE-34ECCD860C09}" srcOrd="0" destOrd="0" presId="urn:microsoft.com/office/officeart/2008/layout/VerticalCurvedList"/>
    <dgm:cxn modelId="{45E41C6A-F6D6-9F4C-8648-9016FB82B2E6}" type="presParOf" srcId="{57EF58FF-D641-8C49-ACF1-05B6133DA591}" destId="{1E12249C-EEB5-7442-B837-94DE93B40CEC}" srcOrd="7" destOrd="0" presId="urn:microsoft.com/office/officeart/2008/layout/VerticalCurvedList"/>
    <dgm:cxn modelId="{17A80246-C590-C24F-BDBD-E992E8C63C98}" type="presParOf" srcId="{57EF58FF-D641-8C49-ACF1-05B6133DA591}" destId="{12F09704-AF84-AB4E-9012-59BD8853104A}" srcOrd="8" destOrd="0" presId="urn:microsoft.com/office/officeart/2008/layout/VerticalCurvedList"/>
    <dgm:cxn modelId="{2C13A677-3062-7D44-9410-37B54ABC19B1}" type="presParOf" srcId="{12F09704-AF84-AB4E-9012-59BD8853104A}" destId="{77677885-3A58-D248-B35F-9D320621412A}" srcOrd="0" destOrd="0" presId="urn:microsoft.com/office/officeart/2008/layout/VerticalCurvedList"/>
    <dgm:cxn modelId="{2C98BBC0-9D17-E94D-AFE9-2A9830CBEFA5}" type="presParOf" srcId="{57EF58FF-D641-8C49-ACF1-05B6133DA591}" destId="{99ED5A7E-85F4-5A44-8FD9-EA1E21750385}" srcOrd="9" destOrd="0" presId="urn:microsoft.com/office/officeart/2008/layout/VerticalCurvedList"/>
    <dgm:cxn modelId="{1913D9A0-11F0-2049-B02F-62332A95D01F}" type="presParOf" srcId="{57EF58FF-D641-8C49-ACF1-05B6133DA591}" destId="{51E257DF-D482-324F-B6F6-C42B36E41707}" srcOrd="10" destOrd="0" presId="urn:microsoft.com/office/officeart/2008/layout/VerticalCurvedList"/>
    <dgm:cxn modelId="{F621347D-4E09-4148-BEBF-8E76BBF0C1E8}" type="presParOf" srcId="{51E257DF-D482-324F-B6F6-C42B36E41707}" destId="{BC053585-5625-1E4A-9F32-379A543B78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F0F57-783F-2749-A03F-28DDBE4D328E}">
      <dsp:nvSpPr>
        <dsp:cNvPr id="0" name=""/>
        <dsp:cNvSpPr/>
      </dsp:nvSpPr>
      <dsp:spPr>
        <a:xfrm>
          <a:off x="-19070603" y="-2905787"/>
          <a:ext cx="22674290" cy="22674290"/>
        </a:xfrm>
        <a:prstGeom prst="blockArc">
          <a:avLst>
            <a:gd name="adj1" fmla="val 18900000"/>
            <a:gd name="adj2" fmla="val 2700000"/>
            <a:gd name="adj3" fmla="val 95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7BB7F-E7D4-E34E-81BF-7A61756B9F3B}">
      <dsp:nvSpPr>
        <dsp:cNvPr id="0" name=""/>
        <dsp:cNvSpPr/>
      </dsp:nvSpPr>
      <dsp:spPr>
        <a:xfrm>
          <a:off x="1571183" y="1053582"/>
          <a:ext cx="15801467" cy="210851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633" tIns="99060" rIns="99060" bIns="9906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Virtual Garden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Features a virtual bee pet with changing emotions.</a:t>
          </a:r>
          <a:endParaRPr lang="en-US" sz="30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Users can plant seeds which they obtain by using the website.</a:t>
          </a:r>
        </a:p>
      </dsp:txBody>
      <dsp:txXfrm>
        <a:off x="1571183" y="1053582"/>
        <a:ext cx="15801467" cy="2108514"/>
      </dsp:txXfrm>
    </dsp:sp>
    <dsp:sp modelId="{E143B9F6-2FB7-424F-80B5-4C723A3666CF}">
      <dsp:nvSpPr>
        <dsp:cNvPr id="0" name=""/>
        <dsp:cNvSpPr/>
      </dsp:nvSpPr>
      <dsp:spPr>
        <a:xfrm>
          <a:off x="253362" y="790018"/>
          <a:ext cx="2635642" cy="26356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5E3B2-4116-504F-9AA6-72033D2CEEC3}">
      <dsp:nvSpPr>
        <dsp:cNvPr id="0" name=""/>
        <dsp:cNvSpPr/>
      </dsp:nvSpPr>
      <dsp:spPr>
        <a:xfrm>
          <a:off x="3082082" y="4215341"/>
          <a:ext cx="14290567" cy="2108514"/>
        </a:xfrm>
        <a:prstGeom prst="rect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633" tIns="99060" rIns="99060" bIns="9906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Habit Tracker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Gives the user a list of sustainable goals to complete daily.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Users receive rewards for completing these goals.</a:t>
          </a:r>
        </a:p>
      </dsp:txBody>
      <dsp:txXfrm>
        <a:off x="3082082" y="4215341"/>
        <a:ext cx="14290567" cy="2108514"/>
      </dsp:txXfrm>
    </dsp:sp>
    <dsp:sp modelId="{C82640DA-BD3F-E04C-B1E1-A687CA8A0BC2}">
      <dsp:nvSpPr>
        <dsp:cNvPr id="0" name=""/>
        <dsp:cNvSpPr/>
      </dsp:nvSpPr>
      <dsp:spPr>
        <a:xfrm>
          <a:off x="1764261" y="3951777"/>
          <a:ext cx="2635642" cy="26356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2450223"/>
              <a:satOff val="-10194"/>
              <a:lumOff val="240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50987-10C3-D845-AED2-E0F9253D8015}">
      <dsp:nvSpPr>
        <dsp:cNvPr id="0" name=""/>
        <dsp:cNvSpPr/>
      </dsp:nvSpPr>
      <dsp:spPr>
        <a:xfrm>
          <a:off x="3545807" y="7377100"/>
          <a:ext cx="13826843" cy="2108514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633" tIns="99060" rIns="99060" bIns="9906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Leaderboard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Users may accumulate points by using the website.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The leaderboard displays the users with the highest scores.</a:t>
          </a:r>
        </a:p>
      </dsp:txBody>
      <dsp:txXfrm>
        <a:off x="3545807" y="7377100"/>
        <a:ext cx="13826843" cy="2108514"/>
      </dsp:txXfrm>
    </dsp:sp>
    <dsp:sp modelId="{F9B6FD9E-F2DB-D543-99CE-34ECCD860C09}">
      <dsp:nvSpPr>
        <dsp:cNvPr id="0" name=""/>
        <dsp:cNvSpPr/>
      </dsp:nvSpPr>
      <dsp:spPr>
        <a:xfrm>
          <a:off x="2227986" y="7113536"/>
          <a:ext cx="2635642" cy="26356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2249C-EEB5-7442-B837-94DE93B40CEC}">
      <dsp:nvSpPr>
        <dsp:cNvPr id="0" name=""/>
        <dsp:cNvSpPr/>
      </dsp:nvSpPr>
      <dsp:spPr>
        <a:xfrm>
          <a:off x="3082082" y="10538860"/>
          <a:ext cx="14290567" cy="2108514"/>
        </a:xfrm>
        <a:prstGeom prst="rect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633" tIns="99060" rIns="99060" bIns="9906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Location Feature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Users may receive seeds for the Virtual Garden by going to a physical on-campus location of environmental significance.</a:t>
          </a:r>
        </a:p>
      </dsp:txBody>
      <dsp:txXfrm>
        <a:off x="3082082" y="10538860"/>
        <a:ext cx="14290567" cy="2108514"/>
      </dsp:txXfrm>
    </dsp:sp>
    <dsp:sp modelId="{77677885-3A58-D248-B35F-9D320621412A}">
      <dsp:nvSpPr>
        <dsp:cNvPr id="0" name=""/>
        <dsp:cNvSpPr/>
      </dsp:nvSpPr>
      <dsp:spPr>
        <a:xfrm>
          <a:off x="1764261" y="10275295"/>
          <a:ext cx="2635642" cy="26356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7350668"/>
              <a:satOff val="-30583"/>
              <a:lumOff val="720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D5A7E-85F4-5A44-8FD9-EA1E21750385}">
      <dsp:nvSpPr>
        <dsp:cNvPr id="0" name=""/>
        <dsp:cNvSpPr/>
      </dsp:nvSpPr>
      <dsp:spPr>
        <a:xfrm>
          <a:off x="1571183" y="13700619"/>
          <a:ext cx="15801467" cy="2108514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633" tIns="99060" rIns="99060" bIns="9906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Seasonal Changes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The visuals and theme of the website will change throughout the real-time seasons.</a:t>
          </a:r>
        </a:p>
      </dsp:txBody>
      <dsp:txXfrm>
        <a:off x="1571183" y="13700619"/>
        <a:ext cx="15801467" cy="2108514"/>
      </dsp:txXfrm>
    </dsp:sp>
    <dsp:sp modelId="{BC053585-5625-1E4A-9F32-379A543B78F6}">
      <dsp:nvSpPr>
        <dsp:cNvPr id="0" name=""/>
        <dsp:cNvSpPr/>
      </dsp:nvSpPr>
      <dsp:spPr>
        <a:xfrm>
          <a:off x="253362" y="13437055"/>
          <a:ext cx="2635642" cy="26356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0CC2C-BF42-8C4E-BB02-8549C79384A3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A6352-9EC5-C946-B828-1BC1376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poster should contain: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Screen shot(s) of the main interface(s) and annotated feature </a:t>
            </a:r>
          </a:p>
          <a:p>
            <a:endParaRPr lang="en-US" dirty="0"/>
          </a:p>
          <a:p>
            <a:r>
              <a:rPr lang="en-US"/>
              <a:t>Market research that supports the app design </a:t>
            </a:r>
          </a:p>
          <a:p>
            <a:endParaRPr lang="en-US"/>
          </a:p>
          <a:p>
            <a:r>
              <a:rPr lang="en-US" dirty="0"/>
              <a:t>Website and QR code if hosted publicly </a:t>
            </a:r>
          </a:p>
          <a:p>
            <a:r>
              <a:rPr lang="en-US" sz="4800" dirty="0"/>
              <a:t>- QR code can be generated here https://</a:t>
            </a:r>
            <a:r>
              <a:rPr lang="en-US" sz="4800" dirty="0" err="1"/>
              <a:t>www.qr</a:t>
            </a:r>
            <a:r>
              <a:rPr lang="en-US" sz="4800" dirty="0"/>
              <a:t>-code-</a:t>
            </a:r>
            <a:r>
              <a:rPr lang="en-US" sz="4800" dirty="0" err="1"/>
              <a:t>generator.com</a:t>
            </a:r>
            <a:r>
              <a:rPr lang="en-US" sz="4800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A6352-9EC5-C946-B828-1BC137668C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1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6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4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7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5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1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1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3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3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1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B1439-F99C-3C42-9B9C-53266A61EA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8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3.png"/><Relationship Id="rId3" Type="http://schemas.openxmlformats.org/officeDocument/2006/relationships/hyperlink" Target="http://hg510.pythonanywhere.com/" TargetMode="External"/><Relationship Id="rId7" Type="http://schemas.openxmlformats.org/officeDocument/2006/relationships/diagramColors" Target="../diagrams/colors1.xml"/><Relationship Id="rId12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chart" Target="../charts/chart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2.png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C9EB-F0EC-704F-A50D-712A67A48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0641" y="775807"/>
            <a:ext cx="25733931" cy="3236812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Syntax Evasion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27EC4-6C87-0B4C-A815-CA8CE50CE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7840" y="4566286"/>
            <a:ext cx="25733931" cy="5441368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Verdana" panose="020B0604030504040204" pitchFamily="34" charset="0"/>
                <a:ea typeface="Verdana" panose="020B0604030504040204" pitchFamily="34" charset="0"/>
              </a:rPr>
              <a:t>Harry Gammie, Iona Cessford, </a:t>
            </a:r>
            <a:r>
              <a:rPr lang="it-IT" sz="6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Nur </a:t>
            </a:r>
            <a:r>
              <a:rPr lang="it-IT" sz="6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Deeni</a:t>
            </a:r>
            <a:r>
              <a:rPr lang="it-IT" sz="6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6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Binti</a:t>
            </a:r>
            <a:r>
              <a:rPr lang="it-IT" sz="6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6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Deti</a:t>
            </a:r>
            <a:r>
              <a:rPr lang="it-IT" sz="6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6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Affendi</a:t>
            </a:r>
            <a:r>
              <a:rPr lang="it-IT" sz="6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GB" sz="6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Pawarisa</a:t>
            </a:r>
            <a:r>
              <a:rPr lang="en-GB" sz="6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6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Saiyut</a:t>
            </a:r>
            <a:r>
              <a:rPr lang="en-GB" sz="66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GB" sz="6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Saida </a:t>
            </a:r>
            <a:r>
              <a:rPr lang="en-GB" sz="6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Amirova</a:t>
            </a:r>
            <a:r>
              <a:rPr lang="en-GB" sz="66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GB" sz="6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Aisha Farouk</a:t>
            </a:r>
            <a:endParaRPr lang="it-IT" sz="6600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B95F6-D41B-0446-AB51-3E42E3E2AA75}"/>
              </a:ext>
            </a:extLst>
          </p:cNvPr>
          <p:cNvSpPr/>
          <p:nvPr/>
        </p:nvSpPr>
        <p:spPr>
          <a:xfrm>
            <a:off x="8229600" y="38349934"/>
            <a:ext cx="13959442" cy="434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Group website</a:t>
            </a:r>
          </a:p>
          <a:p>
            <a:pPr algn="l" fontAlgn="base"/>
            <a:r>
              <a:rPr lang="en-US" b="0" i="0" dirty="0">
                <a:effectLst/>
                <a:latin typeface="inherit"/>
                <a:hlinkClick r:id="rId3" tooltip="http://hg510.pythonanywhere.com/"/>
              </a:rPr>
              <a:t>http://hg510.pythonanywhere.com/</a:t>
            </a:r>
            <a:endParaRPr lang="en-US" b="0" i="0" dirty="0">
              <a:effectLst/>
              <a:latin typeface="gg sans"/>
            </a:endParaRPr>
          </a:p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49FCAE3-0509-B545-AA20-51C12981B3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2889016"/>
              </p:ext>
            </p:extLst>
          </p:nvPr>
        </p:nvGraphicFramePr>
        <p:xfrm>
          <a:off x="12649200" y="8359484"/>
          <a:ext cx="17626013" cy="16862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 descr="A screen shot of a phone&#10;&#10;Description automatically generated">
            <a:extLst>
              <a:ext uri="{FF2B5EF4-FFF2-40B4-BE49-F238E27FC236}">
                <a16:creationId xmlns:a16="http://schemas.microsoft.com/office/drawing/2014/main" id="{8BC5D294-6116-C88F-8BF5-1FE1E4BD08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3520" y="7272229"/>
            <a:ext cx="8930760" cy="19192465"/>
          </a:xfrm>
          <a:prstGeom prst="rect">
            <a:avLst/>
          </a:prstGeom>
        </p:spPr>
      </p:pic>
      <p:pic>
        <p:nvPicPr>
          <p:cNvPr id="10" name="Picture 9" descr="A cartoon of a bee&#10;&#10;Description automatically generated">
            <a:extLst>
              <a:ext uri="{FF2B5EF4-FFF2-40B4-BE49-F238E27FC236}">
                <a16:creationId xmlns:a16="http://schemas.microsoft.com/office/drawing/2014/main" id="{29C00C7D-B77B-E7BB-97B6-652033761B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795" y="37829740"/>
            <a:ext cx="6380105" cy="4785080"/>
          </a:xfrm>
          <a:prstGeom prst="rect">
            <a:avLst/>
          </a:prstGeom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ECFBF21-7192-F0E4-B805-F9A634ADE7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8736122"/>
              </p:ext>
            </p:extLst>
          </p:nvPr>
        </p:nvGraphicFramePr>
        <p:xfrm>
          <a:off x="323314" y="27510844"/>
          <a:ext cx="15099566" cy="9357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9" name="Chart 18">
                <a:extLst>
                  <a:ext uri="{FF2B5EF4-FFF2-40B4-BE49-F238E27FC236}">
                    <a16:creationId xmlns:a16="http://schemas.microsoft.com/office/drawing/2014/main" id="{9D5CB84A-B2AD-3DFA-84BA-F413C02284F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60764732"/>
                  </p:ext>
                </p:extLst>
              </p:nvPr>
            </p:nvGraphicFramePr>
            <p:xfrm>
              <a:off x="12649199" y="25304419"/>
              <a:ext cx="17626013" cy="1194785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2"/>
              </a:graphicData>
            </a:graphic>
          </p:graphicFrame>
        </mc:Choice>
        <mc:Fallback>
          <p:pic>
            <p:nvPicPr>
              <p:cNvPr id="19" name="Chart 18">
                <a:extLst>
                  <a:ext uri="{FF2B5EF4-FFF2-40B4-BE49-F238E27FC236}">
                    <a16:creationId xmlns:a16="http://schemas.microsoft.com/office/drawing/2014/main" id="{9D5CB84A-B2AD-3DFA-84BA-F413C02284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649199" y="25304419"/>
                <a:ext cx="17626013" cy="11947855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Picture 20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20A9FB9-F5DE-8EB5-DA9C-B37C495A8DD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111763" y="37685229"/>
            <a:ext cx="3350008" cy="43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0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</TotalTime>
  <Words>194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gg sans</vt:lpstr>
      <vt:lpstr>inherit</vt:lpstr>
      <vt:lpstr>Verdana</vt:lpstr>
      <vt:lpstr>Office Theme</vt:lpstr>
      <vt:lpstr>Syntax Evasion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name</dc:title>
  <dc:creator>Microsoft Office User</dc:creator>
  <cp:lastModifiedBy>Harry Gammie</cp:lastModifiedBy>
  <cp:revision>12</cp:revision>
  <dcterms:created xsi:type="dcterms:W3CDTF">2021-03-04T20:39:05Z</dcterms:created>
  <dcterms:modified xsi:type="dcterms:W3CDTF">2024-03-20T22:35:39Z</dcterms:modified>
</cp:coreProperties>
</file>