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7" r:id="rId4"/>
    <p:sldId id="265" r:id="rId5"/>
    <p:sldId id="271" r:id="rId6"/>
    <p:sldId id="258" r:id="rId7"/>
    <p:sldId id="261" r:id="rId8"/>
    <p:sldId id="268" r:id="rId9"/>
    <p:sldId id="266" r:id="rId10"/>
    <p:sldId id="262" r:id="rId11"/>
    <p:sldId id="273" r:id="rId12"/>
    <p:sldId id="272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1231"/>
  </p:normalViewPr>
  <p:slideViewPr>
    <p:cSldViewPr snapToGrid="0" snapToObjects="1">
      <p:cViewPr varScale="1">
        <p:scale>
          <a:sx n="92" d="100"/>
          <a:sy n="92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D1644-FDF8-0746-8480-E89D04230B7C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20400-7FB9-844A-BBAC-47F688B4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0400-7FB9-844A-BBAC-47F688B44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(based on thoughts on SSD)</a:t>
            </a:r>
          </a:p>
          <a:p>
            <a:pPr lvl="1"/>
            <a:r>
              <a:rPr lang="en-US" dirty="0" smtClean="0"/>
              <a:t>Turned out regular DB did quite well on SSD</a:t>
            </a:r>
          </a:p>
          <a:p>
            <a:r>
              <a:rPr lang="en-US" dirty="0" smtClean="0"/>
              <a:t>New generation of Document databases</a:t>
            </a:r>
          </a:p>
          <a:p>
            <a:pPr lvl="1"/>
            <a:r>
              <a:rPr lang="en-US" dirty="0" smtClean="0"/>
              <a:t>A database for the reactive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Event driven instead of request /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0400-7FB9-844A-BBAC-47F688B44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</a:t>
            </a:r>
            <a:r>
              <a:rPr lang="en-US" baseline="0" smtClean="0"/>
              <a:t>RethinkDB</a:t>
            </a:r>
            <a:endParaRPr lang="en-US" dirty="0" smtClean="0"/>
          </a:p>
          <a:p>
            <a:r>
              <a:rPr lang="en-US" dirty="0" smtClean="0"/>
              <a:t>Run the app</a:t>
            </a:r>
          </a:p>
          <a:p>
            <a:r>
              <a:rPr lang="en-US" dirty="0" smtClean="0"/>
              <a:t>Show the code</a:t>
            </a:r>
          </a:p>
          <a:p>
            <a:r>
              <a:rPr lang="en-US" dirty="0" smtClean="0"/>
              <a:t>Intro to the C# driver syntax</a:t>
            </a:r>
          </a:p>
          <a:p>
            <a:r>
              <a:rPr lang="en-US" dirty="0" smtClean="0"/>
              <a:t>Look at query examples in </a:t>
            </a:r>
            <a:r>
              <a:rPr lang="en-US" dirty="0" err="1" smtClean="0"/>
              <a:t>LinqPad</a:t>
            </a:r>
            <a:endParaRPr lang="en-US" dirty="0" smtClean="0"/>
          </a:p>
          <a:p>
            <a:r>
              <a:rPr lang="en-US" dirty="0" smtClean="0"/>
              <a:t>Go to the </a:t>
            </a:r>
            <a:r>
              <a:rPr lang="en-US" dirty="0" err="1" smtClean="0"/>
              <a:t>RethinkDB</a:t>
            </a:r>
            <a:r>
              <a:rPr lang="en-US" dirty="0" smtClean="0"/>
              <a:t> admin dash for further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0400-7FB9-844A-BBAC-47F688B44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3E5A-D004-4540-8A5E-C01C13EF9322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1577-A871-B74E-9AA4-187C9544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1720" y="0"/>
            <a:ext cx="20563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73255" y="327860"/>
            <a:ext cx="8124824" cy="9971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RethinkDB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	(tribute to Pawel)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good description on </a:t>
            </a:r>
            <a:r>
              <a:rPr lang="en-US" dirty="0" err="1" smtClean="0"/>
              <a:t>RethinkDB.com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gist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/>
              <a:t>“</a:t>
            </a:r>
            <a:r>
              <a:rPr lang="en-US" i="1" dirty="0"/>
              <a:t>The essential tradeoff exposed by the CAP theorem is this: in case of network partitioning, does the system maintain availability or data consistency? (Jumping ahead, </a:t>
            </a:r>
            <a:r>
              <a:rPr lang="en-US" i="1" dirty="0" err="1"/>
              <a:t>RethinkDB</a:t>
            </a:r>
            <a:r>
              <a:rPr lang="en-US" i="1" dirty="0"/>
              <a:t> chooses to maintain data consistency</a:t>
            </a:r>
            <a:r>
              <a:rPr lang="en-US" i="1" dirty="0" smtClean="0"/>
              <a:t>).</a:t>
            </a:r>
            <a:r>
              <a:rPr lang="en-US" dirty="0" smtClean="0"/>
              <a:t>”</a:t>
            </a:r>
            <a:endParaRPr lang="is-IS" dirty="0"/>
          </a:p>
        </p:txBody>
      </p:sp>
      <p:sp>
        <p:nvSpPr>
          <p:cNvPr id="5" name="TextBox 4"/>
          <p:cNvSpPr txBox="1"/>
          <p:nvPr/>
        </p:nvSpPr>
        <p:spPr>
          <a:xfrm>
            <a:off x="6601522" y="4293222"/>
            <a:ext cx="408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:https://</a:t>
            </a:r>
            <a:r>
              <a:rPr lang="en-US" sz="1200" dirty="0" err="1"/>
              <a:t>rethinkdb.com</a:t>
            </a:r>
            <a:r>
              <a:rPr lang="en-US" sz="1200" dirty="0"/>
              <a:t>/docs/architecture/#cap-theorem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118410"/>
            <a:ext cx="485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 – Consistency,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</a:t>
            </a:r>
            <a:r>
              <a:rPr lang="en-US" i="1" dirty="0"/>
              <a:t>Horizon is distributed as a standalone server for browser-based JavaScript apps. When you're ready to write custom backend code, you can load the Horizon modules directly in </a:t>
            </a:r>
            <a:r>
              <a:rPr lang="en-US" i="1" dirty="0" err="1"/>
              <a:t>Node.js</a:t>
            </a:r>
            <a:r>
              <a:rPr lang="en-US" i="1" dirty="0"/>
              <a:t>. </a:t>
            </a:r>
            <a:r>
              <a:rPr lang="en-US" i="1" dirty="0" err="1"/>
              <a:t>RethinkDB</a:t>
            </a:r>
            <a:r>
              <a:rPr lang="en-US" i="1" dirty="0"/>
              <a:t> is bundled with Horizon, so you can make direct database queries on the backend using the powerful query language </a:t>
            </a:r>
            <a:r>
              <a:rPr lang="en-US" i="1" dirty="0" err="1"/>
              <a:t>ReQL</a:t>
            </a:r>
            <a:r>
              <a:rPr lang="en-US" i="1" dirty="0"/>
              <a:t>, for flexible joins, aggregations, binary file support, and rich querying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360049" y="4475018"/>
            <a:ext cx="199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From: https://</a:t>
            </a:r>
            <a:r>
              <a:rPr lang="en-US" sz="1400" i="1" dirty="0" err="1"/>
              <a:t>horizon.io</a:t>
            </a:r>
            <a:r>
              <a:rPr lang="en-US" sz="14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2395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1720" y="0"/>
            <a:ext cx="20563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4699" y="305363"/>
            <a:ext cx="8124824" cy="9971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RethinkDB.com</a:t>
            </a:r>
            <a:r>
              <a:rPr lang="en-US" dirty="0"/>
              <a:t> (https://</a:t>
            </a:r>
            <a:r>
              <a:rPr lang="en-US" dirty="0" err="1"/>
              <a:t>www.rethinkdb.com</a:t>
            </a:r>
            <a:r>
              <a:rPr lang="en-US" dirty="0" smtClean="0"/>
              <a:t>/)</a:t>
            </a:r>
            <a:endParaRPr lang="en-US" dirty="0" smtClean="0"/>
          </a:p>
          <a:p>
            <a:r>
              <a:rPr lang="en-US" dirty="0" smtClean="0"/>
              <a:t>Changelog with </a:t>
            </a:r>
            <a:r>
              <a:rPr lang="en-US" dirty="0" err="1" smtClean="0"/>
              <a:t>Slava</a:t>
            </a:r>
            <a:r>
              <a:rPr lang="en-US" dirty="0"/>
              <a:t> (https://</a:t>
            </a:r>
            <a:r>
              <a:rPr lang="en-US" dirty="0" err="1"/>
              <a:t>changelog.com</a:t>
            </a:r>
            <a:r>
              <a:rPr lang="en-US" dirty="0"/>
              <a:t>/181/)</a:t>
            </a:r>
            <a:endParaRPr lang="en-US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on </a:t>
            </a:r>
            <a:r>
              <a:rPr lang="en-US" dirty="0" err="1" smtClean="0"/>
              <a:t>RethinkDB</a:t>
            </a:r>
            <a:r>
              <a:rPr lang="en-US" dirty="0" smtClean="0"/>
              <a:t> with Rob </a:t>
            </a:r>
            <a:r>
              <a:rPr lang="en-US" dirty="0" err="1" smtClean="0"/>
              <a:t>Conery</a:t>
            </a:r>
            <a:r>
              <a:rPr lang="en-US" dirty="0"/>
              <a:t> (https://</a:t>
            </a:r>
            <a:r>
              <a:rPr lang="en-US" dirty="0" err="1"/>
              <a:t>www.pluralsight.com</a:t>
            </a:r>
            <a:r>
              <a:rPr lang="en-US" dirty="0"/>
              <a:t>/courses/</a:t>
            </a:r>
            <a:r>
              <a:rPr lang="en-US" dirty="0" err="1"/>
              <a:t>rethinkdb</a:t>
            </a:r>
            <a:r>
              <a:rPr lang="en-US" dirty="0"/>
              <a:t>-fundamentals)</a:t>
            </a:r>
            <a:endParaRPr lang="en-US" dirty="0" smtClean="0"/>
          </a:p>
          <a:p>
            <a:r>
              <a:rPr lang="en-US" dirty="0" err="1" smtClean="0"/>
              <a:t>RethinkDB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/>
              <a:t>driver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bchavez</a:t>
            </a:r>
            <a:r>
              <a:rPr lang="en-US" dirty="0"/>
              <a:t>/</a:t>
            </a:r>
            <a:r>
              <a:rPr lang="en-US" dirty="0" err="1"/>
              <a:t>RethinkDb.Driver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RethinkLogs on </a:t>
            </a:r>
            <a:r>
              <a:rPr lang="en-US" dirty="0" err="1" smtClean="0"/>
              <a:t>Github</a:t>
            </a:r>
            <a:r>
              <a:rPr lang="en-US" dirty="0"/>
              <a:t>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hgaard</a:t>
            </a:r>
            <a:r>
              <a:rPr lang="en-US" dirty="0"/>
              <a:t>/</a:t>
            </a:r>
            <a:r>
              <a:rPr lang="en-US" dirty="0" err="1"/>
              <a:t>rethinklogs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Blogpost on the </a:t>
            </a:r>
            <a:r>
              <a:rPr lang="en-US" dirty="0" smtClean="0"/>
              <a:t>Bearded Code Monkey (TBD)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why interesting?)</a:t>
            </a:r>
          </a:p>
          <a:p>
            <a:r>
              <a:rPr lang="en-US" dirty="0" smtClean="0"/>
              <a:t>What did I want to and why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What did I learn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RethinkDB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‘</a:t>
            </a:r>
            <a:r>
              <a:rPr lang="en-US" i="1" dirty="0" err="1" smtClean="0"/>
              <a:t>RethinkDB</a:t>
            </a:r>
            <a:r>
              <a:rPr lang="en-US" i="1" dirty="0" smtClean="0"/>
              <a:t> </a:t>
            </a:r>
            <a:r>
              <a:rPr lang="en-US" i="1" dirty="0"/>
              <a:t>is the first open-source, scalable JSON database built from the ground up for the </a:t>
            </a:r>
            <a:r>
              <a:rPr lang="en-US" i="1" dirty="0" err="1"/>
              <a:t>realtime</a:t>
            </a:r>
            <a:r>
              <a:rPr lang="en-US" i="1" dirty="0"/>
              <a:t> web. It inverts the traditional database architecture by exposing an exciting new access model – instead of polling for changes, the developer can tell </a:t>
            </a:r>
            <a:r>
              <a:rPr lang="en-US" i="1" dirty="0" err="1"/>
              <a:t>RethinkDB</a:t>
            </a:r>
            <a:r>
              <a:rPr lang="en-US" i="1" dirty="0"/>
              <a:t> to continuously push updated query results to applications in </a:t>
            </a:r>
            <a:r>
              <a:rPr lang="en-US" i="1" dirty="0" err="1"/>
              <a:t>realtime</a:t>
            </a:r>
            <a:r>
              <a:rPr lang="en-US" i="1" dirty="0"/>
              <a:t>. </a:t>
            </a:r>
            <a:r>
              <a:rPr lang="en-US" i="1" dirty="0" err="1"/>
              <a:t>RethinkDB’s</a:t>
            </a:r>
            <a:r>
              <a:rPr lang="en-US" i="1" dirty="0"/>
              <a:t> </a:t>
            </a:r>
            <a:r>
              <a:rPr lang="en-US" i="1" dirty="0" err="1"/>
              <a:t>realtime</a:t>
            </a:r>
            <a:r>
              <a:rPr lang="en-US" i="1" dirty="0"/>
              <a:t> push architecture dramatically reduces the time and effort necessary to build scalable </a:t>
            </a:r>
            <a:r>
              <a:rPr lang="en-US" i="1" dirty="0" err="1"/>
              <a:t>realtime</a:t>
            </a:r>
            <a:r>
              <a:rPr lang="en-US" i="1" dirty="0"/>
              <a:t> </a:t>
            </a:r>
            <a:r>
              <a:rPr lang="en-US" i="1" dirty="0" smtClean="0"/>
              <a:t>apps’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597590" y="5006897"/>
            <a:ext cx="21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dirty="0" err="1" smtClean="0"/>
              <a:t>RethinkDB.com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92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document DB but,</a:t>
            </a:r>
          </a:p>
          <a:p>
            <a:r>
              <a:rPr lang="en-US" dirty="0" smtClean="0"/>
              <a:t>No polling for updates</a:t>
            </a:r>
          </a:p>
          <a:p>
            <a:r>
              <a:rPr lang="en-US" dirty="0" smtClean="0"/>
              <a:t>Updated query results are continuously pushed to the client</a:t>
            </a:r>
          </a:p>
          <a:p>
            <a:r>
              <a:rPr lang="en-US" dirty="0" smtClean="0"/>
              <a:t>Subscribe to changes in any query</a:t>
            </a:r>
          </a:p>
          <a:p>
            <a:r>
              <a:rPr lang="en-US" dirty="0" smtClean="0"/>
              <a:t>Powerful </a:t>
            </a:r>
            <a:r>
              <a:rPr lang="en-US" dirty="0" err="1" smtClean="0"/>
              <a:t>ReQL</a:t>
            </a:r>
            <a:r>
              <a:rPr lang="en-US" dirty="0" smtClean="0"/>
              <a:t> query language </a:t>
            </a:r>
          </a:p>
          <a:p>
            <a:pPr lvl="1"/>
            <a:r>
              <a:rPr lang="en-US" dirty="0" smtClean="0"/>
              <a:t>Support for things like joins, subqueries, geo queries and map-reduce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Easy clustering / </a:t>
            </a:r>
            <a:r>
              <a:rPr lang="en-US" dirty="0" err="1" smtClean="0"/>
              <a:t>sharding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think about pushing stuff (mobile)</a:t>
            </a:r>
          </a:p>
          <a:p>
            <a:r>
              <a:rPr lang="en-US" dirty="0" smtClean="0"/>
              <a:t>Pub/Sub (can eliminate middleware)</a:t>
            </a:r>
          </a:p>
          <a:p>
            <a:r>
              <a:rPr lang="en-US" dirty="0" smtClean="0"/>
              <a:t>Collaborative applications (places where we use </a:t>
            </a:r>
            <a:r>
              <a:rPr lang="en-US" dirty="0" err="1" smtClean="0"/>
              <a:t>SignalR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wanted to achieve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something </a:t>
            </a:r>
            <a:r>
              <a:rPr lang="en-US" dirty="0" smtClean="0"/>
              <a:t>real in </a:t>
            </a:r>
            <a:r>
              <a:rPr lang="en-US" dirty="0"/>
              <a:t>the 2 days </a:t>
            </a:r>
            <a:r>
              <a:rPr lang="en-US" dirty="0" smtClean="0"/>
              <a:t>of PD I did</a:t>
            </a:r>
            <a:endParaRPr lang="en-US" dirty="0"/>
          </a:p>
          <a:p>
            <a:r>
              <a:rPr lang="en-US" dirty="0" smtClean="0"/>
              <a:t>Solve a ‘real’ problem</a:t>
            </a:r>
            <a:endParaRPr lang="en-US" dirty="0" smtClean="0"/>
          </a:p>
          <a:p>
            <a:r>
              <a:rPr lang="en-US" dirty="0" smtClean="0"/>
              <a:t>Utilize </a:t>
            </a:r>
            <a:r>
              <a:rPr lang="en-US" dirty="0" smtClean="0"/>
              <a:t>the </a:t>
            </a:r>
            <a:r>
              <a:rPr lang="en-US" dirty="0" smtClean="0"/>
              <a:t>‘Changes Feed’ </a:t>
            </a:r>
            <a:r>
              <a:rPr lang="en-US" dirty="0" smtClean="0"/>
              <a:t>feature</a:t>
            </a:r>
          </a:p>
          <a:p>
            <a:endParaRPr lang="en-US" dirty="0"/>
          </a:p>
          <a:p>
            <a:r>
              <a:rPr lang="en-US" dirty="0" smtClean="0"/>
              <a:t>The rest of this talk will be on what I did and what I learned doing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RethinkLogs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</a:t>
            </a:r>
            <a:r>
              <a:rPr lang="en-US" dirty="0" smtClean="0"/>
              <a:t>logging dashboard </a:t>
            </a:r>
            <a:r>
              <a:rPr lang="en-US" dirty="0"/>
              <a:t>around </a:t>
            </a:r>
            <a:r>
              <a:rPr lang="en-US" dirty="0" err="1" smtClean="0"/>
              <a:t>RethinkDB</a:t>
            </a:r>
            <a:r>
              <a:rPr lang="en-US" dirty="0" smtClean="0"/>
              <a:t> with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 err="1" smtClean="0"/>
              <a:t>Serilog</a:t>
            </a:r>
            <a:r>
              <a:rPr lang="en-US" dirty="0" smtClean="0"/>
              <a:t> already has a </a:t>
            </a:r>
            <a:r>
              <a:rPr lang="en-US" dirty="0" err="1" smtClean="0"/>
              <a:t>RethinkDB</a:t>
            </a:r>
            <a:r>
              <a:rPr lang="en-US" dirty="0" smtClean="0"/>
              <a:t> sink (I ended up branching)</a:t>
            </a:r>
          </a:p>
          <a:p>
            <a:r>
              <a:rPr lang="en-US" dirty="0" smtClean="0"/>
              <a:t>Plugged it into an existing app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6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94" y="1825625"/>
            <a:ext cx="9587012" cy="4351338"/>
          </a:xfrm>
        </p:spPr>
      </p:pic>
    </p:spTree>
    <p:extLst>
      <p:ext uri="{BB962C8B-B14F-4D97-AF65-F5344CB8AC3E}">
        <p14:creationId xmlns:p14="http://schemas.microsoft.com/office/powerpoint/2010/main" val="20448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Installing</a:t>
            </a:r>
          </a:p>
          <a:p>
            <a:pPr lvl="1"/>
            <a:r>
              <a:rPr lang="en-US" dirty="0" smtClean="0"/>
              <a:t>Supports Mac/Linux and Window and of course</a:t>
            </a:r>
            <a:r>
              <a:rPr lang="is-IS" dirty="0"/>
              <a:t> </a:t>
            </a:r>
            <a:r>
              <a:rPr lang="is-IS" dirty="0" smtClean="0"/>
              <a:t>Docker?</a:t>
            </a:r>
          </a:p>
          <a:p>
            <a:r>
              <a:rPr lang="is-IS" dirty="0" smtClean="0"/>
              <a:t>Running</a:t>
            </a:r>
          </a:p>
          <a:p>
            <a:pPr lvl="1"/>
            <a:r>
              <a:rPr lang="en-US" dirty="0" smtClean="0"/>
              <a:t>R</a:t>
            </a:r>
            <a:r>
              <a:rPr lang="is-IS" dirty="0" smtClean="0"/>
              <a:t>un Rethinkdb.exe and point do data folder</a:t>
            </a:r>
          </a:p>
          <a:p>
            <a:r>
              <a:rPr lang="is-IS" dirty="0" smtClean="0"/>
              <a:t>The Admin tool</a:t>
            </a:r>
          </a:p>
          <a:p>
            <a:pPr lvl="1"/>
            <a:r>
              <a:rPr lang="en-US" dirty="0" smtClean="0"/>
              <a:t>H</a:t>
            </a:r>
            <a:r>
              <a:rPr lang="is-IS" dirty="0" smtClean="0"/>
              <a:t>ttp://localhost:8080</a:t>
            </a:r>
          </a:p>
          <a:p>
            <a:r>
              <a:rPr lang="is-IS" dirty="0" smtClean="0"/>
              <a:t>Documentation</a:t>
            </a:r>
          </a:p>
          <a:p>
            <a:pPr lvl="1"/>
            <a:r>
              <a:rPr lang="is-IS" dirty="0" smtClean="0"/>
              <a:t>Very detailed</a:t>
            </a:r>
          </a:p>
          <a:p>
            <a:pPr lvl="1"/>
            <a:r>
              <a:rPr lang="is-IS" dirty="0" smtClean="0"/>
              <a:t>Easy to navigate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.Net</a:t>
            </a:r>
            <a:r>
              <a:rPr lang="en-US" dirty="0" smtClean="0"/>
              <a:t> Driver(s)</a:t>
            </a:r>
            <a:endParaRPr lang="is-IS" dirty="0" smtClean="0"/>
          </a:p>
          <a:p>
            <a:pPr lvl="1"/>
            <a:r>
              <a:rPr lang="is-IS" dirty="0" smtClean="0"/>
              <a:t>I picked the one maintained by (bchavez)</a:t>
            </a:r>
          </a:p>
        </p:txBody>
      </p:sp>
    </p:spTree>
    <p:extLst>
      <p:ext uri="{BB962C8B-B14F-4D97-AF65-F5344CB8AC3E}">
        <p14:creationId xmlns:p14="http://schemas.microsoft.com/office/powerpoint/2010/main" val="19222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573</Words>
  <Application>Microsoft Macintosh PowerPoint</Application>
  <PresentationFormat>Widescreen</PresentationFormat>
  <Paragraphs>80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What is RethinkDB ?</vt:lpstr>
      <vt:lpstr>Agenda</vt:lpstr>
      <vt:lpstr>What is RethinkDB ?</vt:lpstr>
      <vt:lpstr>What does that mean?</vt:lpstr>
      <vt:lpstr>Why should I care?</vt:lpstr>
      <vt:lpstr>What I wanted to achieve </vt:lpstr>
      <vt:lpstr>RethinkLogs </vt:lpstr>
      <vt:lpstr>Demo</vt:lpstr>
      <vt:lpstr>Getting started </vt:lpstr>
      <vt:lpstr>CAP Theorem (tribute to Pawel) </vt:lpstr>
      <vt:lpstr>Horizon </vt:lpstr>
      <vt:lpstr>Questions?</vt:lpstr>
      <vt:lpstr>Resources</vt:lpstr>
      <vt:lpstr>Other material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PD with RethinkDB</dc:title>
  <dc:creator>Jakob Højgaard</dc:creator>
  <cp:lastModifiedBy>Jakob Højgaard</cp:lastModifiedBy>
  <cp:revision>24</cp:revision>
  <dcterms:created xsi:type="dcterms:W3CDTF">2016-05-12T11:16:49Z</dcterms:created>
  <dcterms:modified xsi:type="dcterms:W3CDTF">2016-05-19T06:46:04Z</dcterms:modified>
</cp:coreProperties>
</file>