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4341E-A98F-4F51-9970-92CECCDA12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37A331-C584-454F-802D-9C8DD004C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BF3EC-D9E8-479F-BC98-DC1344E3B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DE1E8-2598-4758-A79B-950002994CF2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0D997-7E3C-414E-9A6E-40C7FCE87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6C78F-DF96-406F-AC41-F7E5ED22C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C2FCE-1B18-4EC8-B6BA-3FFC34C4E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98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0633D-7760-4A26-B333-F82F2AC51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7493A3-96EA-4FA7-8EB7-2BCC4D85A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FEC21-B587-47E9-BFB3-3D02FBC52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DE1E8-2598-4758-A79B-950002994CF2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17DA2-883B-4DDE-85B5-30344A1C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01FA4-CBEE-4943-8275-A27C6F211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C2FCE-1B18-4EC8-B6BA-3FFC34C4E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80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6F1E0C-365D-4E4B-822B-148FE21EA8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77AAFB-EC55-4478-BC4F-55E500F573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483CD-CD52-47EC-849B-6FB1135A9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DE1E8-2598-4758-A79B-950002994CF2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966FF-ADC4-4595-A376-EC0B8FE1F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D474E-9EC8-4BA6-B783-7A65CBF88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C2FCE-1B18-4EC8-B6BA-3FFC34C4E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404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9036F-6728-4A62-A8EE-ACBD1D4EA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3C29F-E288-48C5-BCEF-0EDD8B9DE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65AF8-1E67-4042-A186-F98E694F9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DE1E8-2598-4758-A79B-950002994CF2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95E94-77FB-4E89-9B78-206594972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93247-1452-489D-B61F-B0E0A42C2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C2FCE-1B18-4EC8-B6BA-3FFC34C4E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9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D08F-7337-4E5E-B1B9-02C76D4A1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637AA-F3F2-4BEA-B151-5291B549F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8E6C6-3DFC-492C-9401-2EA62F082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DE1E8-2598-4758-A79B-950002994CF2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328D6-889F-448D-AC1C-11B1B8F6F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35C50-818A-4C1F-9D54-59574D985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C2FCE-1B18-4EC8-B6BA-3FFC34C4E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84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57D11-F642-4B7B-9D9E-6A664B14B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C0C9D-BB1E-4226-A696-681CBA31A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5C5C11-49A1-42F8-BB3A-32BEB5344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BB3A8-CA90-434E-88E4-1438B1ABA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DE1E8-2598-4758-A79B-950002994CF2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414B0-B01E-4958-906D-6721CC3E9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D8C716-ED1E-4CD7-925E-9E67BDD61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C2FCE-1B18-4EC8-B6BA-3FFC34C4E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110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84757-BC34-4C6F-B164-3D5D1D5C9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CEBB0-BA74-4A02-979E-31893AE8D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70E418-9403-4E3E-9ED1-46E4CD542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2366B1-E8E5-40AB-A5D7-F706647DEC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984027-F4D7-45B2-A64D-CA7994FE7F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136BC1-A33D-4B1E-8C9C-97EF6DC5A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DE1E8-2598-4758-A79B-950002994CF2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7AF6D1-AC16-4656-9DDA-1AFC73A09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FA2D75-D253-48C8-B467-6520109E6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C2FCE-1B18-4EC8-B6BA-3FFC34C4E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33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7F372-2A38-4799-9DA5-1D85C9A11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123BBD-E79C-4735-A64A-C5FE258C1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DE1E8-2598-4758-A79B-950002994CF2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B500EA-05B9-4DF2-B554-DDC1294DB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B339C9-9F1E-470F-BFD6-6FC4BDC99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C2FCE-1B18-4EC8-B6BA-3FFC34C4E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08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F82E0A-DE03-4208-869E-4CAC701D0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DE1E8-2598-4758-A79B-950002994CF2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BA6E65-8DDB-4945-B02E-4AD6ECBC4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3F5148-F8EB-4A3B-8576-9BC9DF85C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C2FCE-1B18-4EC8-B6BA-3FFC34C4E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53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786C2-1B5D-4DD0-820D-0585223A2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B1C1E-81E9-4D33-B451-C4DCE84C1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3AD32-4B2F-4E26-B744-6427713C7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3C4DC-87DD-4412-BEBE-73E34FFFF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DE1E8-2598-4758-A79B-950002994CF2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C35D78-ECC5-41C9-A5A8-9B9B3CE2B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BB9D7D-B27B-4149-BCC6-9BD331912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C2FCE-1B18-4EC8-B6BA-3FFC34C4E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85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5B57F-10CB-49B4-A7FE-78BABA2C9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0C59E6-B169-4C26-93B8-8983A5BEC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2E1CFB-4028-4D14-B583-7A4986BE6C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689B3-755F-4FFC-8710-966CFA382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DE1E8-2598-4758-A79B-950002994CF2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527CE-83FF-4AB7-A24C-C2D4C094D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A482A-E99F-4317-9CE2-6BE307F51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C2FCE-1B18-4EC8-B6BA-3FFC34C4E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5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CDFA98-70FC-4D30-9887-A4497739C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51B56-5CB5-4292-8BA5-07B365DE8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825B7-95AF-4EDB-9379-BCF869EA29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DE1E8-2598-4758-A79B-950002994CF2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F64C3-F8FA-4DC7-8A2D-111433EB09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7C61A-C9CA-4C9B-B89A-975F6A423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C2FCE-1B18-4EC8-B6BA-3FFC34C4E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9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youtu.be/MJzcMmyBgIg?hd=1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617AE-F684-45D5-B542-FF5BA29A1E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Sentiment Analysis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2FCC3D-2362-46F1-93AE-A2475834D7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Please click on the link below to see the demo</a:t>
            </a:r>
          </a:p>
          <a:p>
            <a:r>
              <a:rPr lang="en-US" dirty="0">
                <a:hlinkClick r:id="rId2"/>
              </a:rPr>
              <a:t>http://youtu.be/MJzcMmyBgIg?hd=1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281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24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Sentiment Analysis Dashboard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Dashboard</dc:title>
  <dc:creator>Hasitha Gajjala</dc:creator>
  <cp:lastModifiedBy>Hasitha Gajjala</cp:lastModifiedBy>
  <cp:revision>3</cp:revision>
  <dcterms:created xsi:type="dcterms:W3CDTF">2018-12-17T08:18:01Z</dcterms:created>
  <dcterms:modified xsi:type="dcterms:W3CDTF">2018-12-17T08:23:23Z</dcterms:modified>
</cp:coreProperties>
</file>