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D31425-4F04-4AAF-8187-C0F175FFFA01}">
          <p14:sldIdLst>
            <p14:sldId id="256"/>
            <p14:sldId id="257"/>
            <p14:sldId id="260"/>
            <p14:sldId id="258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C9AE-A6C0-4F9D-A14C-F9F7B1544907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641"/>
            <a:ext cx="9144000" cy="84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Scheduling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4777"/>
            <a:ext cx="9144000" cy="550414"/>
          </a:xfrm>
        </p:spPr>
        <p:txBody>
          <a:bodyPr/>
          <a:lstStyle/>
          <a:p>
            <a:r>
              <a:rPr lang="en-US" dirty="0" smtClean="0"/>
              <a:t>Hannah Gamiel, Brady Huston, Tommy </a:t>
            </a:r>
            <a:r>
              <a:rPr lang="en-US" dirty="0" err="1" smtClean="0"/>
              <a:t>Glasser</a:t>
            </a:r>
            <a:r>
              <a:rPr lang="en-US" dirty="0" smtClean="0"/>
              <a:t>, </a:t>
            </a:r>
            <a:r>
              <a:rPr lang="en-US" dirty="0" err="1" smtClean="0"/>
              <a:t>Wilo</a:t>
            </a:r>
            <a:r>
              <a:rPr lang="en-US" dirty="0" smtClean="0"/>
              <a:t> </a:t>
            </a:r>
            <a:r>
              <a:rPr lang="en-US" dirty="0" err="1" smtClean="0"/>
              <a:t>Muyoma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68" y="134302"/>
            <a:ext cx="10515600" cy="1325563"/>
          </a:xfrm>
        </p:spPr>
        <p:txBody>
          <a:bodyPr/>
          <a:lstStyle/>
          <a:p>
            <a:r>
              <a:rPr lang="en-US" dirty="0" smtClean="0"/>
              <a:t>Multicore process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68" y="1244712"/>
            <a:ext cx="1149006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Load sharing</a:t>
            </a:r>
          </a:p>
          <a:p>
            <a:r>
              <a:rPr lang="en-US" sz="3200" dirty="0" smtClean="0"/>
              <a:t>Processes are split [as evenly as possible] to each CPU</a:t>
            </a:r>
          </a:p>
          <a:p>
            <a:pPr lvl="1"/>
            <a:r>
              <a:rPr lang="en-US" b="1" dirty="0" smtClean="0"/>
              <a:t>500 processes between 2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/>
              <a:t>500 processes between 3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b="1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166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500 processes between 4 CPUs </a:t>
            </a:r>
            <a:r>
              <a:rPr lang="en-US" dirty="0" smtClean="0">
                <a:sym typeface="Wingdings" panose="05000000000000000000" pitchFamily="2" charset="2"/>
              </a:rPr>
              <a:t>= cpu1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cpu4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Etc…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72" y="3559100"/>
            <a:ext cx="6461043" cy="31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Uniprocessor Multiprogramming Dispatch Scheduler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9 different algorithms, all with context switching factored in</a:t>
            </a:r>
          </a:p>
          <a:p>
            <a:pPr lvl="1"/>
            <a:r>
              <a:rPr lang="en-US" dirty="0" smtClean="0"/>
              <a:t>FCFS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1</a:t>
            </a:r>
            <a:r>
              <a:rPr lang="en-US" dirty="0" smtClean="0"/>
              <a:t> with quantum = 10 (set at beginning of sim)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2</a:t>
            </a:r>
            <a:r>
              <a:rPr lang="en-US" dirty="0" smtClean="0"/>
              <a:t> with quantum = 20 (set at beginning of sim)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1</a:t>
            </a:r>
            <a:r>
              <a:rPr lang="en-US" dirty="0" smtClean="0"/>
              <a:t> with quantum = 1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2</a:t>
            </a:r>
            <a:r>
              <a:rPr lang="en-US" dirty="0" smtClean="0"/>
              <a:t> with quantum = </a:t>
            </a:r>
            <a:r>
              <a:rPr lang="en-US" dirty="0" smtClean="0"/>
              <a:t>2</a:t>
            </a:r>
            <a:r>
              <a:rPr lang="en-US" baseline="30000" dirty="0" smtClean="0"/>
              <a:t>i </a:t>
            </a:r>
          </a:p>
          <a:p>
            <a:pPr lvl="1"/>
            <a:r>
              <a:rPr lang="en-US" dirty="0" smtClean="0"/>
              <a:t>“Priority” algorithm: priority increased by 5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priorityNumber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-= 5</a:t>
            </a:r>
            <a:r>
              <a:rPr lang="en-US" dirty="0" smtClean="0"/>
              <a:t>) every time a process is finished</a:t>
            </a:r>
          </a:p>
          <a:p>
            <a:pPr lvl="1"/>
            <a:r>
              <a:rPr lang="en-US" dirty="0" smtClean="0"/>
              <a:t>SRT</a:t>
            </a:r>
          </a:p>
          <a:p>
            <a:pPr lvl="1"/>
            <a:r>
              <a:rPr lang="en-US" dirty="0" smtClean="0"/>
              <a:t>SPN</a:t>
            </a:r>
          </a:p>
          <a:p>
            <a:pPr lvl="1"/>
            <a:r>
              <a:rPr lang="en-US" dirty="0" smtClean="0"/>
              <a:t>HRRN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8" y="1550838"/>
            <a:ext cx="11677640" cy="47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82"/>
            <a:ext cx="10515600" cy="1325563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context switch has a cost of about 1 or 2</a:t>
            </a:r>
          </a:p>
          <a:p>
            <a:r>
              <a:rPr lang="en-US" dirty="0" smtClean="0"/>
              <a:t>We will assume that a CPU service time will be used first followed by the I/O service time</a:t>
            </a:r>
          </a:p>
          <a:p>
            <a:r>
              <a:rPr lang="en-US" dirty="0" smtClean="0"/>
              <a:t>There will be ready and wait queues for both the I/O and CPU </a:t>
            </a:r>
          </a:p>
          <a:p>
            <a:r>
              <a:rPr lang="en-US" dirty="0" smtClean="0"/>
              <a:t>IO bursts are taken care of with FCFS</a:t>
            </a:r>
          </a:p>
          <a:p>
            <a:r>
              <a:rPr lang="en-US" dirty="0" smtClean="0"/>
              <a:t>In terms of the load balance approach, we will be evaluating this on the basis of the same amount (number) of processes per processor.</a:t>
            </a:r>
          </a:p>
          <a:p>
            <a:r>
              <a:rPr lang="en-US" dirty="0" smtClean="0"/>
              <a:t>In the feedback algorithm, we’re assuming the first process will not finish before the next process comes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23504" cy="4290569"/>
          </a:xfrm>
        </p:spPr>
        <p:txBody>
          <a:bodyPr/>
          <a:lstStyle/>
          <a:p>
            <a:r>
              <a:rPr lang="en-US" dirty="0" smtClean="0"/>
              <a:t>Language: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0" y="2588227"/>
            <a:ext cx="11428778" cy="21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27" y="26565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CPU Scheduling Simulation</vt:lpstr>
      <vt:lpstr>Multicore process distribution</vt:lpstr>
      <vt:lpstr>Uniprocessor Multiprogramming Dispatch Scheduler</vt:lpstr>
      <vt:lpstr>Process Control Block</vt:lpstr>
      <vt:lpstr>Assumptions</vt:lpstr>
      <vt:lpstr>Approach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Hannah L Gamiel</dc:creator>
  <cp:lastModifiedBy>Hannah L Gamiel</cp:lastModifiedBy>
  <cp:revision>53</cp:revision>
  <dcterms:created xsi:type="dcterms:W3CDTF">2015-04-13T00:52:07Z</dcterms:created>
  <dcterms:modified xsi:type="dcterms:W3CDTF">2015-04-13T02:05:33Z</dcterms:modified>
</cp:coreProperties>
</file>