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555" r:id="rId2"/>
    <p:sldId id="556" r:id="rId3"/>
    <p:sldId id="565" r:id="rId4"/>
    <p:sldId id="561" r:id="rId5"/>
    <p:sldId id="562" r:id="rId6"/>
    <p:sldId id="563" r:id="rId7"/>
    <p:sldId id="564" r:id="rId8"/>
    <p:sldId id="5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73428" autoAdjust="0"/>
  </p:normalViewPr>
  <p:slideViewPr>
    <p:cSldViewPr snapToGrid="0">
      <p:cViewPr varScale="1">
        <p:scale>
          <a:sx n="66" d="100"/>
          <a:sy n="66" d="100"/>
        </p:scale>
        <p:origin x="11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9C504-7D2C-4E53-A94C-BFFD8CC6DB19}"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68EC7A99-85E4-4A09-B33B-29074F111366}">
      <dgm:prSet phldrT="[Text]" custT="1">
        <dgm:style>
          <a:lnRef idx="2">
            <a:schemeClr val="dk1"/>
          </a:lnRef>
          <a:fillRef idx="1">
            <a:schemeClr val="lt1"/>
          </a:fillRef>
          <a:effectRef idx="0">
            <a:schemeClr val="dk1"/>
          </a:effectRef>
          <a:fontRef idx="minor">
            <a:schemeClr val="dk1"/>
          </a:fontRef>
        </dgm:style>
      </dgm:prSet>
      <dgm:spPr/>
      <dgm:t>
        <a:bodyPr/>
        <a:lstStyle/>
        <a:p>
          <a:pPr>
            <a:lnSpc>
              <a:spcPct val="100000"/>
            </a:lnSpc>
          </a:pPr>
          <a:r>
            <a:rPr lang="en-US" sz="2400" dirty="0"/>
            <a:t>General</a:t>
          </a:r>
        </a:p>
        <a:p>
          <a:pPr>
            <a:lnSpc>
              <a:spcPct val="100000"/>
            </a:lnSpc>
          </a:pPr>
          <a:r>
            <a:rPr lang="en-US" sz="2400" dirty="0"/>
            <a:t>Daily Causal Factors</a:t>
          </a:r>
        </a:p>
      </dgm:t>
    </dgm:pt>
    <dgm:pt modelId="{53EFB981-A693-4860-AE50-60A8A8D4E12E}" type="parTrans" cxnId="{F6051A92-F0EB-4B4A-9D2E-DE9DFC48DEC8}">
      <dgm:prSet/>
      <dgm:spPr/>
      <dgm:t>
        <a:bodyPr/>
        <a:lstStyle/>
        <a:p>
          <a:endParaRPr lang="en-US"/>
        </a:p>
      </dgm:t>
    </dgm:pt>
    <dgm:pt modelId="{B71A866A-6F75-4832-B916-16EA19B95BCC}" type="sibTrans" cxnId="{F6051A92-F0EB-4B4A-9D2E-DE9DFC48DEC8}">
      <dgm:prSet/>
      <dgm:spPr/>
      <dgm:t>
        <a:bodyPr/>
        <a:lstStyle/>
        <a:p>
          <a:endParaRPr lang="en-US"/>
        </a:p>
      </dgm:t>
    </dgm:pt>
    <dgm:pt modelId="{117F8F6F-88A9-4202-910F-103D3583E5E6}">
      <dgm:prSet phldrT="[Text]"/>
      <dgm:spPr/>
      <dgm:t>
        <a:bodyPr/>
        <a:lstStyle/>
        <a:p>
          <a:pPr>
            <a:buFont typeface="Arial" panose="020B0604020202020204" pitchFamily="34" charset="0"/>
            <a:buChar char="•"/>
          </a:pPr>
          <a:r>
            <a:rPr lang="en-US" b="1" dirty="0"/>
            <a:t>Trade-war and Tariffs (Trump tweets)</a:t>
          </a:r>
        </a:p>
      </dgm:t>
    </dgm:pt>
    <dgm:pt modelId="{51CF8C2D-3530-4B6F-BAFB-119197FD4E5F}" type="parTrans" cxnId="{CCBCDF08-9138-4F68-85A3-7C20B768FA3E}">
      <dgm:prSet/>
      <dgm:spPr/>
      <dgm:t>
        <a:bodyPr/>
        <a:lstStyle/>
        <a:p>
          <a:endParaRPr lang="en-US"/>
        </a:p>
      </dgm:t>
    </dgm:pt>
    <dgm:pt modelId="{87B957EE-429E-41F9-A6D0-B97347E8D323}" type="sibTrans" cxnId="{CCBCDF08-9138-4F68-85A3-7C20B768FA3E}">
      <dgm:prSet/>
      <dgm:spPr/>
      <dgm:t>
        <a:bodyPr/>
        <a:lstStyle/>
        <a:p>
          <a:endParaRPr lang="en-US"/>
        </a:p>
      </dgm:t>
    </dgm:pt>
    <dgm:pt modelId="{B02154D1-1CE2-44A5-A1EC-5E63CE202CE1}">
      <dgm:prSet phldrT="[Text]"/>
      <dgm:spPr/>
      <dgm:t>
        <a:bodyPr/>
        <a:lstStyle/>
        <a:p>
          <a:pPr>
            <a:buFont typeface="Arial" panose="020B0604020202020204" pitchFamily="34" charset="0"/>
            <a:buChar char="•"/>
          </a:pPr>
          <a:r>
            <a:rPr lang="en-US" b="1" dirty="0"/>
            <a:t>Seasonality – Planting, Blooming, Harvest (by Year)</a:t>
          </a:r>
        </a:p>
      </dgm:t>
    </dgm:pt>
    <dgm:pt modelId="{AC1CC617-BC35-436B-A7E3-40A03917FBF9}" type="parTrans" cxnId="{A024998B-B1A4-424B-986E-7EC92854B2F6}">
      <dgm:prSet/>
      <dgm:spPr/>
      <dgm:t>
        <a:bodyPr/>
        <a:lstStyle/>
        <a:p>
          <a:endParaRPr lang="en-US"/>
        </a:p>
      </dgm:t>
    </dgm:pt>
    <dgm:pt modelId="{4AB5DF1E-074A-4273-A242-4D65E79EFE0F}" type="sibTrans" cxnId="{A024998B-B1A4-424B-986E-7EC92854B2F6}">
      <dgm:prSet/>
      <dgm:spPr/>
      <dgm:t>
        <a:bodyPr/>
        <a:lstStyle/>
        <a:p>
          <a:endParaRPr lang="en-US"/>
        </a:p>
      </dgm:t>
    </dgm:pt>
    <dgm:pt modelId="{13136F3B-3FF4-4F93-85AC-CB713996B657}">
      <dgm:prSet phldrT="[Text]"/>
      <dgm:spPr/>
      <dgm:t>
        <a:bodyPr/>
        <a:lstStyle/>
        <a:p>
          <a:pPr>
            <a:buFont typeface="Arial" panose="020B0604020202020204" pitchFamily="34" charset="0"/>
            <a:buChar char="•"/>
          </a:pPr>
          <a:r>
            <a:rPr lang="en-US" b="1" dirty="0"/>
            <a:t>Supply and Demand (Exports)</a:t>
          </a:r>
        </a:p>
      </dgm:t>
    </dgm:pt>
    <dgm:pt modelId="{51254FD7-5C30-4C26-B108-E247697AA1E3}" type="parTrans" cxnId="{7CAD4E95-8735-4DA3-8B5F-4C23FAD727D6}">
      <dgm:prSet/>
      <dgm:spPr/>
      <dgm:t>
        <a:bodyPr/>
        <a:lstStyle/>
        <a:p>
          <a:endParaRPr lang="en-US"/>
        </a:p>
      </dgm:t>
    </dgm:pt>
    <dgm:pt modelId="{686A8A27-211F-49D9-B874-6D4B9BE38326}" type="sibTrans" cxnId="{7CAD4E95-8735-4DA3-8B5F-4C23FAD727D6}">
      <dgm:prSet/>
      <dgm:spPr/>
      <dgm:t>
        <a:bodyPr/>
        <a:lstStyle/>
        <a:p>
          <a:endParaRPr lang="en-US"/>
        </a:p>
      </dgm:t>
    </dgm:pt>
    <dgm:pt modelId="{F9D4429B-EE6C-4F27-AC42-AC42434686D8}">
      <dgm:prSet phldrT="[Text]" custT="1">
        <dgm:style>
          <a:lnRef idx="2">
            <a:schemeClr val="dk1"/>
          </a:lnRef>
          <a:fillRef idx="1">
            <a:schemeClr val="lt1"/>
          </a:fillRef>
          <a:effectRef idx="0">
            <a:schemeClr val="dk1"/>
          </a:effectRef>
          <a:fontRef idx="minor">
            <a:schemeClr val="dk1"/>
          </a:fontRef>
        </dgm:style>
      </dgm:prSet>
      <dgm:spPr/>
      <dgm:t>
        <a:bodyPr/>
        <a:lstStyle/>
        <a:p>
          <a:r>
            <a:rPr lang="en-US" sz="2400" dirty="0"/>
            <a:t>Market</a:t>
          </a:r>
        </a:p>
        <a:p>
          <a:r>
            <a:rPr lang="en-US" sz="2400" dirty="0"/>
            <a:t>Daily Causal Factors</a:t>
          </a:r>
        </a:p>
      </dgm:t>
    </dgm:pt>
    <dgm:pt modelId="{136C55A0-5EA4-4563-8E4B-2A4AD1A5C739}" type="parTrans" cxnId="{99B686A5-19DF-4764-AA16-862123F3E2A6}">
      <dgm:prSet/>
      <dgm:spPr/>
      <dgm:t>
        <a:bodyPr/>
        <a:lstStyle/>
        <a:p>
          <a:endParaRPr lang="en-US"/>
        </a:p>
      </dgm:t>
    </dgm:pt>
    <dgm:pt modelId="{6DA86D44-BBE4-4BB1-A3A2-E8DA39D862F4}" type="sibTrans" cxnId="{99B686A5-19DF-4764-AA16-862123F3E2A6}">
      <dgm:prSet/>
      <dgm:spPr/>
      <dgm:t>
        <a:bodyPr/>
        <a:lstStyle/>
        <a:p>
          <a:endParaRPr lang="en-US"/>
        </a:p>
      </dgm:t>
    </dgm:pt>
    <dgm:pt modelId="{B60C38F4-0776-4AA7-8313-E83825C45078}">
      <dgm:prSet phldrT="[Text]"/>
      <dgm:spPr/>
      <dgm:t>
        <a:bodyPr/>
        <a:lstStyle/>
        <a:p>
          <a:r>
            <a:rPr lang="en-US" b="1" dirty="0"/>
            <a:t>Last Days Price</a:t>
          </a:r>
        </a:p>
      </dgm:t>
    </dgm:pt>
    <dgm:pt modelId="{70018FD5-7E47-48F8-9350-87D37ED891B5}" type="parTrans" cxnId="{83E32924-E407-474D-9CA4-FF6BB4F94364}">
      <dgm:prSet/>
      <dgm:spPr/>
      <dgm:t>
        <a:bodyPr/>
        <a:lstStyle/>
        <a:p>
          <a:endParaRPr lang="en-US"/>
        </a:p>
      </dgm:t>
    </dgm:pt>
    <dgm:pt modelId="{96A657BF-D852-4E13-8BBB-EC08332A6C49}" type="sibTrans" cxnId="{83E32924-E407-474D-9CA4-FF6BB4F94364}">
      <dgm:prSet/>
      <dgm:spPr/>
      <dgm:t>
        <a:bodyPr/>
        <a:lstStyle/>
        <a:p>
          <a:endParaRPr lang="en-US"/>
        </a:p>
      </dgm:t>
    </dgm:pt>
    <dgm:pt modelId="{C4954BA8-8123-4927-9A2F-3BFDDEDAD889}">
      <dgm:prSet phldrT="[Text]"/>
      <dgm:spPr/>
      <dgm:t>
        <a:bodyPr/>
        <a:lstStyle/>
        <a:p>
          <a:r>
            <a:rPr lang="en-US" b="1" dirty="0"/>
            <a:t>Volume Weighted Average Price</a:t>
          </a:r>
        </a:p>
      </dgm:t>
    </dgm:pt>
    <dgm:pt modelId="{30BAE464-F750-4C78-9109-0958649B163F}" type="parTrans" cxnId="{566C82D5-576C-40BF-90C1-22B355B19F8D}">
      <dgm:prSet/>
      <dgm:spPr/>
      <dgm:t>
        <a:bodyPr/>
        <a:lstStyle/>
        <a:p>
          <a:endParaRPr lang="en-US"/>
        </a:p>
      </dgm:t>
    </dgm:pt>
    <dgm:pt modelId="{7AA782AF-5976-4B28-97FB-AD1439929A88}" type="sibTrans" cxnId="{566C82D5-576C-40BF-90C1-22B355B19F8D}">
      <dgm:prSet/>
      <dgm:spPr/>
      <dgm:t>
        <a:bodyPr/>
        <a:lstStyle/>
        <a:p>
          <a:endParaRPr lang="en-US"/>
        </a:p>
      </dgm:t>
    </dgm:pt>
    <dgm:pt modelId="{799BDEC3-E3F3-49A8-917A-C27CD0A16ED4}">
      <dgm:prSet phldrT="[Text]"/>
      <dgm:spPr/>
      <dgm:t>
        <a:bodyPr/>
        <a:lstStyle/>
        <a:p>
          <a:r>
            <a:rPr lang="en-US" b="1" dirty="0"/>
            <a:t>Percentage Change Per Day</a:t>
          </a:r>
        </a:p>
      </dgm:t>
    </dgm:pt>
    <dgm:pt modelId="{AC6E3ABC-8DDC-463D-A887-70BA78DEA977}" type="parTrans" cxnId="{0B720799-8230-4279-B322-F99E3CBEDAAB}">
      <dgm:prSet/>
      <dgm:spPr/>
      <dgm:t>
        <a:bodyPr/>
        <a:lstStyle/>
        <a:p>
          <a:endParaRPr lang="en-US"/>
        </a:p>
      </dgm:t>
    </dgm:pt>
    <dgm:pt modelId="{78B45E12-119C-4E65-A45F-4E3A7F281EC9}" type="sibTrans" cxnId="{0B720799-8230-4279-B322-F99E3CBEDAAB}">
      <dgm:prSet/>
      <dgm:spPr/>
      <dgm:t>
        <a:bodyPr/>
        <a:lstStyle/>
        <a:p>
          <a:endParaRPr lang="en-US"/>
        </a:p>
      </dgm:t>
    </dgm:pt>
    <dgm:pt modelId="{476DE50B-A7A6-41C5-BDF0-3239E6D1A962}">
      <dgm:prSet phldrT="[Text]"/>
      <dgm:spPr/>
      <dgm:t>
        <a:bodyPr/>
        <a:lstStyle/>
        <a:p>
          <a:pPr>
            <a:buFont typeface="Arial" panose="020B0604020202020204" pitchFamily="34" charset="0"/>
            <a:buChar char="•"/>
          </a:pPr>
          <a:r>
            <a:rPr lang="en-US" b="1" dirty="0"/>
            <a:t>Weather – Forest fire Brazil</a:t>
          </a:r>
        </a:p>
      </dgm:t>
    </dgm:pt>
    <dgm:pt modelId="{6CB915E5-D151-45F4-957D-2CC0D1D65469}" type="parTrans" cxnId="{2F96FF8D-3575-4A32-8E29-79AA052E0EBB}">
      <dgm:prSet/>
      <dgm:spPr/>
      <dgm:t>
        <a:bodyPr/>
        <a:lstStyle/>
        <a:p>
          <a:endParaRPr lang="en-US"/>
        </a:p>
      </dgm:t>
    </dgm:pt>
    <dgm:pt modelId="{407DD827-56EC-404F-AF6B-C2313BC45A4D}" type="sibTrans" cxnId="{2F96FF8D-3575-4A32-8E29-79AA052E0EBB}">
      <dgm:prSet/>
      <dgm:spPr/>
      <dgm:t>
        <a:bodyPr/>
        <a:lstStyle/>
        <a:p>
          <a:endParaRPr lang="en-US"/>
        </a:p>
      </dgm:t>
    </dgm:pt>
    <dgm:pt modelId="{E28E1F49-3489-4099-A188-A2CA6E6726FB}">
      <dgm:prSet phldrT="[Text]"/>
      <dgm:spPr/>
      <dgm:t>
        <a:bodyPr/>
        <a:lstStyle/>
        <a:p>
          <a:pPr>
            <a:buFont typeface="Arial" panose="020B0604020202020204" pitchFamily="34" charset="0"/>
            <a:buChar char="•"/>
          </a:pPr>
          <a:r>
            <a:rPr lang="en-US" b="1" dirty="0"/>
            <a:t>Competitors – Brazil, Argentina</a:t>
          </a:r>
        </a:p>
      </dgm:t>
    </dgm:pt>
    <dgm:pt modelId="{6C6609D2-D81C-4704-B5C3-9FB49B034710}" type="parTrans" cxnId="{580360D4-9548-42CC-8F2C-9E0D0AFC01AB}">
      <dgm:prSet/>
      <dgm:spPr/>
      <dgm:t>
        <a:bodyPr/>
        <a:lstStyle/>
        <a:p>
          <a:endParaRPr lang="en-US"/>
        </a:p>
      </dgm:t>
    </dgm:pt>
    <dgm:pt modelId="{5B45177D-71E5-4068-A16D-A8C7CC146921}" type="sibTrans" cxnId="{580360D4-9548-42CC-8F2C-9E0D0AFC01AB}">
      <dgm:prSet/>
      <dgm:spPr/>
      <dgm:t>
        <a:bodyPr/>
        <a:lstStyle/>
        <a:p>
          <a:endParaRPr lang="en-US"/>
        </a:p>
      </dgm:t>
    </dgm:pt>
    <dgm:pt modelId="{2FF3DB73-0844-4012-8F5C-0F5E04C99E0E}">
      <dgm:prSet phldrT="[Text]"/>
      <dgm:spPr/>
      <dgm:t>
        <a:bodyPr/>
        <a:lstStyle/>
        <a:p>
          <a:pPr>
            <a:buFont typeface="Arial" panose="020B0604020202020204" pitchFamily="34" charset="0"/>
            <a:buChar char="•"/>
          </a:pPr>
          <a:r>
            <a:rPr lang="en-US" b="1" dirty="0"/>
            <a:t>Widespread Disease (African swine fever, Asian rust)</a:t>
          </a:r>
        </a:p>
      </dgm:t>
    </dgm:pt>
    <dgm:pt modelId="{D769FA81-D013-4077-9AB1-8E320186D0B5}" type="parTrans" cxnId="{0AE3A467-4071-4F67-B888-EB6D252E8489}">
      <dgm:prSet/>
      <dgm:spPr/>
      <dgm:t>
        <a:bodyPr/>
        <a:lstStyle/>
        <a:p>
          <a:endParaRPr lang="en-US"/>
        </a:p>
      </dgm:t>
    </dgm:pt>
    <dgm:pt modelId="{1BEA6D7A-6F1A-4512-B208-7B00786F63D6}" type="sibTrans" cxnId="{0AE3A467-4071-4F67-B888-EB6D252E8489}">
      <dgm:prSet/>
      <dgm:spPr/>
      <dgm:t>
        <a:bodyPr/>
        <a:lstStyle/>
        <a:p>
          <a:endParaRPr lang="en-US"/>
        </a:p>
      </dgm:t>
    </dgm:pt>
    <dgm:pt modelId="{B0AE72ED-AC7F-4BC0-88FD-8555C7BF1E03}">
      <dgm:prSet phldrT="[Text]"/>
      <dgm:spPr/>
      <dgm:t>
        <a:bodyPr/>
        <a:lstStyle/>
        <a:p>
          <a:pPr>
            <a:buFont typeface="Arial" panose="020B0604020202020204" pitchFamily="34" charset="0"/>
            <a:buChar char="•"/>
          </a:pPr>
          <a:r>
            <a:rPr lang="en-US" b="1" dirty="0"/>
            <a:t>News – Relevance, Sentiments and Magnitude</a:t>
          </a:r>
        </a:p>
      </dgm:t>
    </dgm:pt>
    <dgm:pt modelId="{8481EB90-E4E2-4762-AC43-D58A177FC47E}" type="parTrans" cxnId="{DAED802B-7BA6-4D06-BAA6-6865B2E36042}">
      <dgm:prSet/>
      <dgm:spPr/>
      <dgm:t>
        <a:bodyPr/>
        <a:lstStyle/>
        <a:p>
          <a:endParaRPr lang="en-US"/>
        </a:p>
      </dgm:t>
    </dgm:pt>
    <dgm:pt modelId="{0CA0C0C4-EBB3-4E69-825A-DA06D39DC495}" type="sibTrans" cxnId="{DAED802B-7BA6-4D06-BAA6-6865B2E36042}">
      <dgm:prSet/>
      <dgm:spPr/>
      <dgm:t>
        <a:bodyPr/>
        <a:lstStyle/>
        <a:p>
          <a:endParaRPr lang="en-US"/>
        </a:p>
      </dgm:t>
    </dgm:pt>
    <dgm:pt modelId="{22A473C8-85FB-452B-A756-3DAB61023FDE}">
      <dgm:prSet phldrT="[Text]"/>
      <dgm:spPr/>
      <dgm:t>
        <a:bodyPr/>
        <a:lstStyle/>
        <a:p>
          <a:r>
            <a:rPr lang="en-US" b="1" dirty="0"/>
            <a:t>Trade Weighted U.S. Dollar Index</a:t>
          </a:r>
        </a:p>
      </dgm:t>
    </dgm:pt>
    <dgm:pt modelId="{D8EF854D-DD30-4D02-B361-9728ACDBFE97}" type="parTrans" cxnId="{28383BF4-C481-47AA-93A8-33D71A3DE574}">
      <dgm:prSet/>
      <dgm:spPr/>
      <dgm:t>
        <a:bodyPr/>
        <a:lstStyle/>
        <a:p>
          <a:endParaRPr lang="en-US"/>
        </a:p>
      </dgm:t>
    </dgm:pt>
    <dgm:pt modelId="{770E1600-328B-4764-BD10-CF80D019C71C}" type="sibTrans" cxnId="{28383BF4-C481-47AA-93A8-33D71A3DE574}">
      <dgm:prSet/>
      <dgm:spPr/>
      <dgm:t>
        <a:bodyPr/>
        <a:lstStyle/>
        <a:p>
          <a:endParaRPr lang="en-US"/>
        </a:p>
      </dgm:t>
    </dgm:pt>
    <dgm:pt modelId="{873D335E-A5B0-49B9-B9F5-F673F34D35E1}">
      <dgm:prSet phldrT="[Text]"/>
      <dgm:spPr/>
      <dgm:t>
        <a:bodyPr/>
        <a:lstStyle/>
        <a:p>
          <a:r>
            <a:rPr lang="en-US" b="1" dirty="0"/>
            <a:t>USD-Yuan Exchange Rate</a:t>
          </a:r>
        </a:p>
      </dgm:t>
    </dgm:pt>
    <dgm:pt modelId="{585C3B83-86AC-4AE8-B549-39B4E6EE7C8B}" type="parTrans" cxnId="{E556B6F1-3240-4DF8-9E95-60B27BFD2476}">
      <dgm:prSet/>
      <dgm:spPr/>
      <dgm:t>
        <a:bodyPr/>
        <a:lstStyle/>
        <a:p>
          <a:endParaRPr lang="en-US"/>
        </a:p>
      </dgm:t>
    </dgm:pt>
    <dgm:pt modelId="{4EBF98BB-F091-4EA9-BBCA-BBCFCB3B778B}" type="sibTrans" cxnId="{E556B6F1-3240-4DF8-9E95-60B27BFD2476}">
      <dgm:prSet/>
      <dgm:spPr/>
      <dgm:t>
        <a:bodyPr/>
        <a:lstStyle/>
        <a:p>
          <a:endParaRPr lang="en-US"/>
        </a:p>
      </dgm:t>
    </dgm:pt>
    <dgm:pt modelId="{77BDEE52-6F60-473D-AF7E-8D9A4E496EDF}">
      <dgm:prSet phldrT="[Text]"/>
      <dgm:spPr/>
      <dgm:t>
        <a:bodyPr/>
        <a:lstStyle/>
        <a:p>
          <a:r>
            <a:rPr lang="en-US" b="1" dirty="0"/>
            <a:t>Competitive Crops – Corn, Wheat</a:t>
          </a:r>
        </a:p>
      </dgm:t>
    </dgm:pt>
    <dgm:pt modelId="{1DF34105-F8B2-4E1B-A275-192CCF79BADA}" type="parTrans" cxnId="{CDB618A0-0D2F-4B38-B4E4-4B5E64A9B606}">
      <dgm:prSet/>
      <dgm:spPr/>
      <dgm:t>
        <a:bodyPr/>
        <a:lstStyle/>
        <a:p>
          <a:endParaRPr lang="en-US"/>
        </a:p>
      </dgm:t>
    </dgm:pt>
    <dgm:pt modelId="{494496CB-9874-4FE4-BFE6-A0BBB7337428}" type="sibTrans" cxnId="{CDB618A0-0D2F-4B38-B4E4-4B5E64A9B606}">
      <dgm:prSet/>
      <dgm:spPr/>
      <dgm:t>
        <a:bodyPr/>
        <a:lstStyle/>
        <a:p>
          <a:endParaRPr lang="en-US"/>
        </a:p>
      </dgm:t>
    </dgm:pt>
    <dgm:pt modelId="{0E4F2A44-88D9-41D8-A094-D8D03B575461}" type="pres">
      <dgm:prSet presAssocID="{BDC9C504-7D2C-4E53-A94C-BFFD8CC6DB19}" presName="Name0" presStyleCnt="0">
        <dgm:presLayoutVars>
          <dgm:dir/>
          <dgm:animLvl val="lvl"/>
          <dgm:resizeHandles val="exact"/>
        </dgm:presLayoutVars>
      </dgm:prSet>
      <dgm:spPr/>
    </dgm:pt>
    <dgm:pt modelId="{17807EFB-AF07-408A-B169-C7072F4C41AB}" type="pres">
      <dgm:prSet presAssocID="{68EC7A99-85E4-4A09-B33B-29074F111366}" presName="linNode" presStyleCnt="0"/>
      <dgm:spPr/>
    </dgm:pt>
    <dgm:pt modelId="{F81D2ADD-04CA-4FF1-AC53-E7318F1E1845}" type="pres">
      <dgm:prSet presAssocID="{68EC7A99-85E4-4A09-B33B-29074F111366}" presName="parTx" presStyleLbl="revTx" presStyleIdx="0" presStyleCnt="2">
        <dgm:presLayoutVars>
          <dgm:chMax val="1"/>
          <dgm:bulletEnabled val="1"/>
        </dgm:presLayoutVars>
      </dgm:prSet>
      <dgm:spPr/>
    </dgm:pt>
    <dgm:pt modelId="{5B0305AB-2A0E-412D-B022-64DA70CEC502}" type="pres">
      <dgm:prSet presAssocID="{68EC7A99-85E4-4A09-B33B-29074F111366}" presName="bracket" presStyleLbl="parChTrans1D1" presStyleIdx="0" presStyleCnt="2"/>
      <dgm:spPr/>
    </dgm:pt>
    <dgm:pt modelId="{81F8BC11-A01F-4A20-A4E1-5DCDC7CCA3EF}" type="pres">
      <dgm:prSet presAssocID="{68EC7A99-85E4-4A09-B33B-29074F111366}" presName="spH" presStyleCnt="0"/>
      <dgm:spPr/>
    </dgm:pt>
    <dgm:pt modelId="{BFAF8024-2F6C-4DBA-962D-E4A803C943D6}" type="pres">
      <dgm:prSet presAssocID="{68EC7A99-85E4-4A09-B33B-29074F111366}" presName="desTx" presStyleLbl="node1" presStyleIdx="0" presStyleCnt="2">
        <dgm:presLayoutVars>
          <dgm:bulletEnabled val="1"/>
        </dgm:presLayoutVars>
      </dgm:prSet>
      <dgm:spPr/>
    </dgm:pt>
    <dgm:pt modelId="{9F31223C-3680-471B-973C-6A80367C2D24}" type="pres">
      <dgm:prSet presAssocID="{B71A866A-6F75-4832-B916-16EA19B95BCC}" presName="spV" presStyleCnt="0"/>
      <dgm:spPr/>
    </dgm:pt>
    <dgm:pt modelId="{289139A4-BED7-4B80-98B5-B4AFB5E5E6C9}" type="pres">
      <dgm:prSet presAssocID="{F9D4429B-EE6C-4F27-AC42-AC42434686D8}" presName="linNode" presStyleCnt="0"/>
      <dgm:spPr/>
    </dgm:pt>
    <dgm:pt modelId="{BBBEF671-716C-4195-8E03-23B0DDF48C4B}" type="pres">
      <dgm:prSet presAssocID="{F9D4429B-EE6C-4F27-AC42-AC42434686D8}" presName="parTx" presStyleLbl="revTx" presStyleIdx="1" presStyleCnt="2">
        <dgm:presLayoutVars>
          <dgm:chMax val="1"/>
          <dgm:bulletEnabled val="1"/>
        </dgm:presLayoutVars>
      </dgm:prSet>
      <dgm:spPr/>
    </dgm:pt>
    <dgm:pt modelId="{EFC2EAE1-766D-41FC-8DC1-08C3DCBD93C6}" type="pres">
      <dgm:prSet presAssocID="{F9D4429B-EE6C-4F27-AC42-AC42434686D8}" presName="bracket" presStyleLbl="parChTrans1D1" presStyleIdx="1" presStyleCnt="2"/>
      <dgm:spPr/>
    </dgm:pt>
    <dgm:pt modelId="{CC58D9FF-A34B-40E7-ACB6-1FAAF3BE1953}" type="pres">
      <dgm:prSet presAssocID="{F9D4429B-EE6C-4F27-AC42-AC42434686D8}" presName="spH" presStyleCnt="0"/>
      <dgm:spPr/>
    </dgm:pt>
    <dgm:pt modelId="{55AD886D-7B3F-40A5-A75F-E953E96EDE4D}" type="pres">
      <dgm:prSet presAssocID="{F9D4429B-EE6C-4F27-AC42-AC42434686D8}" presName="desTx" presStyleLbl="node1" presStyleIdx="1" presStyleCnt="2">
        <dgm:presLayoutVars>
          <dgm:bulletEnabled val="1"/>
        </dgm:presLayoutVars>
      </dgm:prSet>
      <dgm:spPr/>
    </dgm:pt>
  </dgm:ptLst>
  <dgm:cxnLst>
    <dgm:cxn modelId="{A47FC805-CEA2-41C0-8E62-C897C47C6F1D}" type="presOf" srcId="{13136F3B-3FF4-4F93-85AC-CB713996B657}" destId="{BFAF8024-2F6C-4DBA-962D-E4A803C943D6}" srcOrd="0" destOrd="2" presId="urn:diagrams.loki3.com/BracketList"/>
    <dgm:cxn modelId="{CCBCDF08-9138-4F68-85A3-7C20B768FA3E}" srcId="{68EC7A99-85E4-4A09-B33B-29074F111366}" destId="{117F8F6F-88A9-4202-910F-103D3583E5E6}" srcOrd="0" destOrd="0" parTransId="{51CF8C2D-3530-4B6F-BAFB-119197FD4E5F}" sibTransId="{87B957EE-429E-41F9-A6D0-B97347E8D323}"/>
    <dgm:cxn modelId="{E235911E-B4D7-481F-B601-216429142200}" type="presOf" srcId="{799BDEC3-E3F3-49A8-917A-C27CD0A16ED4}" destId="{55AD886D-7B3F-40A5-A75F-E953E96EDE4D}" srcOrd="0" destOrd="2" presId="urn:diagrams.loki3.com/BracketList"/>
    <dgm:cxn modelId="{83E32924-E407-474D-9CA4-FF6BB4F94364}" srcId="{F9D4429B-EE6C-4F27-AC42-AC42434686D8}" destId="{B60C38F4-0776-4AA7-8313-E83825C45078}" srcOrd="0" destOrd="0" parTransId="{70018FD5-7E47-48F8-9350-87D37ED891B5}" sibTransId="{96A657BF-D852-4E13-8BBB-EC08332A6C49}"/>
    <dgm:cxn modelId="{DAED802B-7BA6-4D06-BAA6-6865B2E36042}" srcId="{68EC7A99-85E4-4A09-B33B-29074F111366}" destId="{B0AE72ED-AC7F-4BC0-88FD-8555C7BF1E03}" srcOrd="6" destOrd="0" parTransId="{8481EB90-E4E2-4762-AC43-D58A177FC47E}" sibTransId="{0CA0C0C4-EBB3-4E69-825A-DA06D39DC495}"/>
    <dgm:cxn modelId="{0AE3A467-4071-4F67-B888-EB6D252E8489}" srcId="{68EC7A99-85E4-4A09-B33B-29074F111366}" destId="{2FF3DB73-0844-4012-8F5C-0F5E04C99E0E}" srcOrd="5" destOrd="0" parTransId="{D769FA81-D013-4077-9AB1-8E320186D0B5}" sibTransId="{1BEA6D7A-6F1A-4512-B208-7B00786F63D6}"/>
    <dgm:cxn modelId="{CEC05570-5D5A-450A-832C-FDFC9EC4658D}" type="presOf" srcId="{B60C38F4-0776-4AA7-8313-E83825C45078}" destId="{55AD886D-7B3F-40A5-A75F-E953E96EDE4D}" srcOrd="0" destOrd="0" presId="urn:diagrams.loki3.com/BracketList"/>
    <dgm:cxn modelId="{B7693256-5752-4B5B-A2C6-1E61F46D9B0D}" type="presOf" srcId="{117F8F6F-88A9-4202-910F-103D3583E5E6}" destId="{BFAF8024-2F6C-4DBA-962D-E4A803C943D6}" srcOrd="0" destOrd="0" presId="urn:diagrams.loki3.com/BracketList"/>
    <dgm:cxn modelId="{A024998B-B1A4-424B-986E-7EC92854B2F6}" srcId="{68EC7A99-85E4-4A09-B33B-29074F111366}" destId="{B02154D1-1CE2-44A5-A1EC-5E63CE202CE1}" srcOrd="1" destOrd="0" parTransId="{AC1CC617-BC35-436B-A7E3-40A03917FBF9}" sibTransId="{4AB5DF1E-074A-4273-A242-4D65E79EFE0F}"/>
    <dgm:cxn modelId="{2F96FF8D-3575-4A32-8E29-79AA052E0EBB}" srcId="{68EC7A99-85E4-4A09-B33B-29074F111366}" destId="{476DE50B-A7A6-41C5-BDF0-3239E6D1A962}" srcOrd="3" destOrd="0" parTransId="{6CB915E5-D151-45F4-957D-2CC0D1D65469}" sibTransId="{407DD827-56EC-404F-AF6B-C2313BC45A4D}"/>
    <dgm:cxn modelId="{F6051A92-F0EB-4B4A-9D2E-DE9DFC48DEC8}" srcId="{BDC9C504-7D2C-4E53-A94C-BFFD8CC6DB19}" destId="{68EC7A99-85E4-4A09-B33B-29074F111366}" srcOrd="0" destOrd="0" parTransId="{53EFB981-A693-4860-AE50-60A8A8D4E12E}" sibTransId="{B71A866A-6F75-4832-B916-16EA19B95BCC}"/>
    <dgm:cxn modelId="{C0B72194-1499-4265-8407-6BB9178B18F6}" type="presOf" srcId="{E28E1F49-3489-4099-A188-A2CA6E6726FB}" destId="{BFAF8024-2F6C-4DBA-962D-E4A803C943D6}" srcOrd="0" destOrd="4" presId="urn:diagrams.loki3.com/BracketList"/>
    <dgm:cxn modelId="{7CAD4E95-8735-4DA3-8B5F-4C23FAD727D6}" srcId="{68EC7A99-85E4-4A09-B33B-29074F111366}" destId="{13136F3B-3FF4-4F93-85AC-CB713996B657}" srcOrd="2" destOrd="0" parTransId="{51254FD7-5C30-4C26-B108-E247697AA1E3}" sibTransId="{686A8A27-211F-49D9-B874-6D4B9BE38326}"/>
    <dgm:cxn modelId="{0DA77897-CED4-4D12-BC05-A053A2008F53}" type="presOf" srcId="{B02154D1-1CE2-44A5-A1EC-5E63CE202CE1}" destId="{BFAF8024-2F6C-4DBA-962D-E4A803C943D6}" srcOrd="0" destOrd="1" presId="urn:diagrams.loki3.com/BracketList"/>
    <dgm:cxn modelId="{0B720799-8230-4279-B322-F99E3CBEDAAB}" srcId="{F9D4429B-EE6C-4F27-AC42-AC42434686D8}" destId="{799BDEC3-E3F3-49A8-917A-C27CD0A16ED4}" srcOrd="2" destOrd="0" parTransId="{AC6E3ABC-8DDC-463D-A887-70BA78DEA977}" sibTransId="{78B45E12-119C-4E65-A45F-4E3A7F281EC9}"/>
    <dgm:cxn modelId="{4955DC9B-7F9F-4E15-8577-BF264E1274EE}" type="presOf" srcId="{22A473C8-85FB-452B-A756-3DAB61023FDE}" destId="{55AD886D-7B3F-40A5-A75F-E953E96EDE4D}" srcOrd="0" destOrd="3" presId="urn:diagrams.loki3.com/BracketList"/>
    <dgm:cxn modelId="{51B0309D-596C-40E8-B56B-83197F87E917}" type="presOf" srcId="{68EC7A99-85E4-4A09-B33B-29074F111366}" destId="{F81D2ADD-04CA-4FF1-AC53-E7318F1E1845}" srcOrd="0" destOrd="0" presId="urn:diagrams.loki3.com/BracketList"/>
    <dgm:cxn modelId="{CDB618A0-0D2F-4B38-B4E4-4B5E64A9B606}" srcId="{F9D4429B-EE6C-4F27-AC42-AC42434686D8}" destId="{77BDEE52-6F60-473D-AF7E-8D9A4E496EDF}" srcOrd="5" destOrd="0" parTransId="{1DF34105-F8B2-4E1B-A275-192CCF79BADA}" sibTransId="{494496CB-9874-4FE4-BFE6-A0BBB7337428}"/>
    <dgm:cxn modelId="{99B686A5-19DF-4764-AA16-862123F3E2A6}" srcId="{BDC9C504-7D2C-4E53-A94C-BFFD8CC6DB19}" destId="{F9D4429B-EE6C-4F27-AC42-AC42434686D8}" srcOrd="1" destOrd="0" parTransId="{136C55A0-5EA4-4563-8E4B-2A4AD1A5C739}" sibTransId="{6DA86D44-BBE4-4BB1-A3A2-E8DA39D862F4}"/>
    <dgm:cxn modelId="{2D3FB6B7-EB68-49BB-B053-5A2B735B7618}" type="presOf" srcId="{C4954BA8-8123-4927-9A2F-3BFDDEDAD889}" destId="{55AD886D-7B3F-40A5-A75F-E953E96EDE4D}" srcOrd="0" destOrd="1" presId="urn:diagrams.loki3.com/BracketList"/>
    <dgm:cxn modelId="{03FEF5B8-C5E9-4143-9DDD-215C023538DE}" type="presOf" srcId="{873D335E-A5B0-49B9-B9F5-F673F34D35E1}" destId="{55AD886D-7B3F-40A5-A75F-E953E96EDE4D}" srcOrd="0" destOrd="4" presId="urn:diagrams.loki3.com/BracketList"/>
    <dgm:cxn modelId="{5C2CDCBC-505C-4372-BEDD-A8AF73D89C13}" type="presOf" srcId="{476DE50B-A7A6-41C5-BDF0-3239E6D1A962}" destId="{BFAF8024-2F6C-4DBA-962D-E4A803C943D6}" srcOrd="0" destOrd="3" presId="urn:diagrams.loki3.com/BracketList"/>
    <dgm:cxn modelId="{E6F3D7BE-A3B6-46A2-A83F-01FD99E8D674}" type="presOf" srcId="{BDC9C504-7D2C-4E53-A94C-BFFD8CC6DB19}" destId="{0E4F2A44-88D9-41D8-A094-D8D03B575461}" srcOrd="0" destOrd="0" presId="urn:diagrams.loki3.com/BracketList"/>
    <dgm:cxn modelId="{6F2178C3-936D-462D-A6CA-E532C4F960D1}" type="presOf" srcId="{2FF3DB73-0844-4012-8F5C-0F5E04C99E0E}" destId="{BFAF8024-2F6C-4DBA-962D-E4A803C943D6}" srcOrd="0" destOrd="5" presId="urn:diagrams.loki3.com/BracketList"/>
    <dgm:cxn modelId="{580360D4-9548-42CC-8F2C-9E0D0AFC01AB}" srcId="{68EC7A99-85E4-4A09-B33B-29074F111366}" destId="{E28E1F49-3489-4099-A188-A2CA6E6726FB}" srcOrd="4" destOrd="0" parTransId="{6C6609D2-D81C-4704-B5C3-9FB49B034710}" sibTransId="{5B45177D-71E5-4068-A16D-A8C7CC146921}"/>
    <dgm:cxn modelId="{566C82D5-576C-40BF-90C1-22B355B19F8D}" srcId="{F9D4429B-EE6C-4F27-AC42-AC42434686D8}" destId="{C4954BA8-8123-4927-9A2F-3BFDDEDAD889}" srcOrd="1" destOrd="0" parTransId="{30BAE464-F750-4C78-9109-0958649B163F}" sibTransId="{7AA782AF-5976-4B28-97FB-AD1439929A88}"/>
    <dgm:cxn modelId="{ADE267D7-81EE-4A9B-AC81-9C21C621E47B}" type="presOf" srcId="{F9D4429B-EE6C-4F27-AC42-AC42434686D8}" destId="{BBBEF671-716C-4195-8E03-23B0DDF48C4B}" srcOrd="0" destOrd="0" presId="urn:diagrams.loki3.com/BracketList"/>
    <dgm:cxn modelId="{436978D8-A8FA-4E12-ADED-27B8DDEDE8E0}" type="presOf" srcId="{B0AE72ED-AC7F-4BC0-88FD-8555C7BF1E03}" destId="{BFAF8024-2F6C-4DBA-962D-E4A803C943D6}" srcOrd="0" destOrd="6" presId="urn:diagrams.loki3.com/BracketList"/>
    <dgm:cxn modelId="{E556B6F1-3240-4DF8-9E95-60B27BFD2476}" srcId="{F9D4429B-EE6C-4F27-AC42-AC42434686D8}" destId="{873D335E-A5B0-49B9-B9F5-F673F34D35E1}" srcOrd="4" destOrd="0" parTransId="{585C3B83-86AC-4AE8-B549-39B4E6EE7C8B}" sibTransId="{4EBF98BB-F091-4EA9-BBCA-BBCFCB3B778B}"/>
    <dgm:cxn modelId="{28383BF4-C481-47AA-93A8-33D71A3DE574}" srcId="{F9D4429B-EE6C-4F27-AC42-AC42434686D8}" destId="{22A473C8-85FB-452B-A756-3DAB61023FDE}" srcOrd="3" destOrd="0" parTransId="{D8EF854D-DD30-4D02-B361-9728ACDBFE97}" sibTransId="{770E1600-328B-4764-BD10-CF80D019C71C}"/>
    <dgm:cxn modelId="{8C9687F8-6F4A-4E91-B5E0-D39A12E6C197}" type="presOf" srcId="{77BDEE52-6F60-473D-AF7E-8D9A4E496EDF}" destId="{55AD886D-7B3F-40A5-A75F-E953E96EDE4D}" srcOrd="0" destOrd="5" presId="urn:diagrams.loki3.com/BracketList"/>
    <dgm:cxn modelId="{266CB432-CAAC-47D7-998F-D8E1BC7FC8DF}" type="presParOf" srcId="{0E4F2A44-88D9-41D8-A094-D8D03B575461}" destId="{17807EFB-AF07-408A-B169-C7072F4C41AB}" srcOrd="0" destOrd="0" presId="urn:diagrams.loki3.com/BracketList"/>
    <dgm:cxn modelId="{35FEC774-93C8-4613-AA98-5A0F7654AC1E}" type="presParOf" srcId="{17807EFB-AF07-408A-B169-C7072F4C41AB}" destId="{F81D2ADD-04CA-4FF1-AC53-E7318F1E1845}" srcOrd="0" destOrd="0" presId="urn:diagrams.loki3.com/BracketList"/>
    <dgm:cxn modelId="{4DA459DD-D11C-44D5-B303-6E8E8FD537CF}" type="presParOf" srcId="{17807EFB-AF07-408A-B169-C7072F4C41AB}" destId="{5B0305AB-2A0E-412D-B022-64DA70CEC502}" srcOrd="1" destOrd="0" presId="urn:diagrams.loki3.com/BracketList"/>
    <dgm:cxn modelId="{8051F5CD-AAD6-4B8C-BB2C-296DE9D6CD72}" type="presParOf" srcId="{17807EFB-AF07-408A-B169-C7072F4C41AB}" destId="{81F8BC11-A01F-4A20-A4E1-5DCDC7CCA3EF}" srcOrd="2" destOrd="0" presId="urn:diagrams.loki3.com/BracketList"/>
    <dgm:cxn modelId="{2630E2BE-CED6-4F9C-A267-9D288642E82D}" type="presParOf" srcId="{17807EFB-AF07-408A-B169-C7072F4C41AB}" destId="{BFAF8024-2F6C-4DBA-962D-E4A803C943D6}" srcOrd="3" destOrd="0" presId="urn:diagrams.loki3.com/BracketList"/>
    <dgm:cxn modelId="{B57766CE-A28E-409F-BD63-43460BEDDEC5}" type="presParOf" srcId="{0E4F2A44-88D9-41D8-A094-D8D03B575461}" destId="{9F31223C-3680-471B-973C-6A80367C2D24}" srcOrd="1" destOrd="0" presId="urn:diagrams.loki3.com/BracketList"/>
    <dgm:cxn modelId="{242FE9EB-3D44-4FA7-9442-2A5F8EDD35BD}" type="presParOf" srcId="{0E4F2A44-88D9-41D8-A094-D8D03B575461}" destId="{289139A4-BED7-4B80-98B5-B4AFB5E5E6C9}" srcOrd="2" destOrd="0" presId="urn:diagrams.loki3.com/BracketList"/>
    <dgm:cxn modelId="{34A09A9E-E156-404E-9F97-222DB870A4E7}" type="presParOf" srcId="{289139A4-BED7-4B80-98B5-B4AFB5E5E6C9}" destId="{BBBEF671-716C-4195-8E03-23B0DDF48C4B}" srcOrd="0" destOrd="0" presId="urn:diagrams.loki3.com/BracketList"/>
    <dgm:cxn modelId="{08C3866F-362F-4858-9689-F2C199F4522A}" type="presParOf" srcId="{289139A4-BED7-4B80-98B5-B4AFB5E5E6C9}" destId="{EFC2EAE1-766D-41FC-8DC1-08C3DCBD93C6}" srcOrd="1" destOrd="0" presId="urn:diagrams.loki3.com/BracketList"/>
    <dgm:cxn modelId="{E53EFC3E-3985-41E5-8530-E8E3139DD92F}" type="presParOf" srcId="{289139A4-BED7-4B80-98B5-B4AFB5E5E6C9}" destId="{CC58D9FF-A34B-40E7-ACB6-1FAAF3BE1953}" srcOrd="2" destOrd="0" presId="urn:diagrams.loki3.com/BracketList"/>
    <dgm:cxn modelId="{C7996948-B6ED-46D5-B83E-35311952A169}" type="presParOf" srcId="{289139A4-BED7-4B80-98B5-B4AFB5E5E6C9}" destId="{55AD886D-7B3F-40A5-A75F-E953E96EDE4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BE1DD5-ADA0-48CB-9D91-392E96C9DD05}"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228186CB-5F55-488F-B7E9-5CE2824F603E}">
      <dgm:prSet phldrT="[Text]"/>
      <dgm:spPr/>
      <dgm:t>
        <a:bodyPr/>
        <a:lstStyle/>
        <a:p>
          <a:r>
            <a:rPr lang="en-US" dirty="0"/>
            <a:t>Data</a:t>
          </a:r>
        </a:p>
        <a:p>
          <a:r>
            <a:rPr lang="en-US" dirty="0"/>
            <a:t>Preparation</a:t>
          </a:r>
        </a:p>
      </dgm:t>
    </dgm:pt>
    <dgm:pt modelId="{4E43EA59-471A-465C-A053-74953FCC65E6}" type="parTrans" cxnId="{04643C34-ECF3-4042-9459-6B4349F5BD84}">
      <dgm:prSet/>
      <dgm:spPr/>
      <dgm:t>
        <a:bodyPr/>
        <a:lstStyle/>
        <a:p>
          <a:endParaRPr lang="en-US"/>
        </a:p>
      </dgm:t>
    </dgm:pt>
    <dgm:pt modelId="{9AA50A3B-9299-459E-83D5-F7974E601EA5}" type="sibTrans" cxnId="{04643C34-ECF3-4042-9459-6B4349F5BD84}">
      <dgm:prSet/>
      <dgm:spPr/>
      <dgm:t>
        <a:bodyPr/>
        <a:lstStyle/>
        <a:p>
          <a:endParaRPr lang="en-US"/>
        </a:p>
      </dgm:t>
    </dgm:pt>
    <dgm:pt modelId="{60D4F157-326F-4E72-914C-BB817E323237}">
      <dgm:prSet phldrT="[Text]"/>
      <dgm:spPr/>
      <dgm:t>
        <a:bodyPr/>
        <a:lstStyle/>
        <a:p>
          <a:r>
            <a:rPr lang="en-US" dirty="0"/>
            <a:t>Feature Selection</a:t>
          </a:r>
        </a:p>
      </dgm:t>
    </dgm:pt>
    <dgm:pt modelId="{ADE14FF4-D9C6-43D3-8964-42A5692344DB}" type="parTrans" cxnId="{7716A9DD-A666-42A3-9F3D-8B55FB130AA8}">
      <dgm:prSet/>
      <dgm:spPr/>
      <dgm:t>
        <a:bodyPr/>
        <a:lstStyle/>
        <a:p>
          <a:endParaRPr lang="en-US"/>
        </a:p>
      </dgm:t>
    </dgm:pt>
    <dgm:pt modelId="{A3C37D42-A17A-4C8B-BF5C-B3690725D773}" type="sibTrans" cxnId="{7716A9DD-A666-42A3-9F3D-8B55FB130AA8}">
      <dgm:prSet/>
      <dgm:spPr/>
      <dgm:t>
        <a:bodyPr/>
        <a:lstStyle/>
        <a:p>
          <a:endParaRPr lang="en-US"/>
        </a:p>
      </dgm:t>
    </dgm:pt>
    <dgm:pt modelId="{E61E5FA4-1A1E-4CE1-BF32-14EFE73BD9C5}">
      <dgm:prSet phldrT="[Text]"/>
      <dgm:spPr/>
      <dgm:t>
        <a:bodyPr/>
        <a:lstStyle/>
        <a:p>
          <a:r>
            <a:rPr lang="en-US" dirty="0"/>
            <a:t>Final Model</a:t>
          </a:r>
        </a:p>
      </dgm:t>
    </dgm:pt>
    <dgm:pt modelId="{94F7EA4C-428A-4181-AA07-BD8CE2E5E3C9}" type="parTrans" cxnId="{E8754415-7ADD-4C38-A441-412DBEA7B550}">
      <dgm:prSet/>
      <dgm:spPr/>
      <dgm:t>
        <a:bodyPr/>
        <a:lstStyle/>
        <a:p>
          <a:endParaRPr lang="en-US"/>
        </a:p>
      </dgm:t>
    </dgm:pt>
    <dgm:pt modelId="{76459C29-D77F-4805-90B0-5B1AE24F81ED}" type="sibTrans" cxnId="{E8754415-7ADD-4C38-A441-412DBEA7B550}">
      <dgm:prSet/>
      <dgm:spPr/>
      <dgm:t>
        <a:bodyPr/>
        <a:lstStyle/>
        <a:p>
          <a:endParaRPr lang="en-US"/>
        </a:p>
      </dgm:t>
    </dgm:pt>
    <dgm:pt modelId="{50D7D87C-AF43-4F93-9E9C-EC5A81C302FB}">
      <dgm:prSet phldrT="[Text]"/>
      <dgm:spPr/>
      <dgm:t>
        <a:bodyPr/>
        <a:lstStyle/>
        <a:p>
          <a:r>
            <a:rPr lang="en-US" dirty="0"/>
            <a:t>Model Training</a:t>
          </a:r>
        </a:p>
      </dgm:t>
    </dgm:pt>
    <dgm:pt modelId="{CA74BE24-B503-442B-8219-B9F5E175A61A}" type="parTrans" cxnId="{CEA24C9F-E0C3-465E-8897-0D4C00BD0889}">
      <dgm:prSet/>
      <dgm:spPr/>
      <dgm:t>
        <a:bodyPr/>
        <a:lstStyle/>
        <a:p>
          <a:endParaRPr lang="en-US"/>
        </a:p>
      </dgm:t>
    </dgm:pt>
    <dgm:pt modelId="{0E1AD72B-7517-4C3F-8E5C-8E4C49A5FA4E}" type="sibTrans" cxnId="{CEA24C9F-E0C3-465E-8897-0D4C00BD0889}">
      <dgm:prSet/>
      <dgm:spPr/>
      <dgm:t>
        <a:bodyPr/>
        <a:lstStyle/>
        <a:p>
          <a:endParaRPr lang="en-US"/>
        </a:p>
      </dgm:t>
    </dgm:pt>
    <dgm:pt modelId="{85F9EF35-9B47-44FE-8921-F66A70C8E49F}">
      <dgm:prSet/>
      <dgm:spPr/>
      <dgm:t>
        <a:bodyPr/>
        <a:lstStyle/>
        <a:p>
          <a:r>
            <a:rPr lang="en-US" dirty="0"/>
            <a:t>Market data, News, Feature Engineering</a:t>
          </a:r>
        </a:p>
      </dgm:t>
    </dgm:pt>
    <dgm:pt modelId="{1302053C-116F-491A-B550-B0804E303070}" type="parTrans" cxnId="{3DC95A46-4994-48C1-BFEE-414C1FCED146}">
      <dgm:prSet/>
      <dgm:spPr/>
      <dgm:t>
        <a:bodyPr/>
        <a:lstStyle/>
        <a:p>
          <a:endParaRPr lang="en-US"/>
        </a:p>
      </dgm:t>
    </dgm:pt>
    <dgm:pt modelId="{81AC35A0-22F8-42B0-98FD-52C85D7B1BBF}" type="sibTrans" cxnId="{3DC95A46-4994-48C1-BFEE-414C1FCED146}">
      <dgm:prSet/>
      <dgm:spPr/>
      <dgm:t>
        <a:bodyPr/>
        <a:lstStyle/>
        <a:p>
          <a:endParaRPr lang="en-US"/>
        </a:p>
      </dgm:t>
    </dgm:pt>
    <dgm:pt modelId="{EFDD1EB2-5804-4E6C-B2F3-6739860162B9}">
      <dgm:prSet/>
      <dgm:spPr/>
      <dgm:t>
        <a:bodyPr/>
        <a:lstStyle/>
        <a:p>
          <a:r>
            <a:rPr lang="en-US" dirty="0"/>
            <a:t>Recursive Feature Elimination, High Correlation, Low Variance Filter</a:t>
          </a:r>
        </a:p>
      </dgm:t>
    </dgm:pt>
    <dgm:pt modelId="{A33DB96F-8025-42F2-95A9-A97145849A11}" type="parTrans" cxnId="{E23AA616-D211-4322-83C6-75E044399F0B}">
      <dgm:prSet/>
      <dgm:spPr/>
      <dgm:t>
        <a:bodyPr/>
        <a:lstStyle/>
        <a:p>
          <a:endParaRPr lang="en-US"/>
        </a:p>
      </dgm:t>
    </dgm:pt>
    <dgm:pt modelId="{797F04EA-09DB-4EC9-8E17-2582900C0541}" type="sibTrans" cxnId="{E23AA616-D211-4322-83C6-75E044399F0B}">
      <dgm:prSet/>
      <dgm:spPr/>
      <dgm:t>
        <a:bodyPr/>
        <a:lstStyle/>
        <a:p>
          <a:endParaRPr lang="en-US"/>
        </a:p>
      </dgm:t>
    </dgm:pt>
    <dgm:pt modelId="{B1B3CF3B-0920-417C-ABE2-FCCA1150B85C}">
      <dgm:prSet/>
      <dgm:spPr/>
      <dgm:t>
        <a:bodyPr/>
        <a:lstStyle/>
        <a:p>
          <a:r>
            <a:rPr lang="en-US" dirty="0"/>
            <a:t>Various Model Evaluation</a:t>
          </a:r>
        </a:p>
      </dgm:t>
    </dgm:pt>
    <dgm:pt modelId="{ADDE6E2C-46E1-4091-9BB9-03E4599939C4}" type="parTrans" cxnId="{7C0683E2-769E-48AA-8837-3675141D0090}">
      <dgm:prSet/>
      <dgm:spPr/>
      <dgm:t>
        <a:bodyPr/>
        <a:lstStyle/>
        <a:p>
          <a:endParaRPr lang="en-US"/>
        </a:p>
      </dgm:t>
    </dgm:pt>
    <dgm:pt modelId="{E7E853AC-AECD-4788-B037-6F45F55DFE90}" type="sibTrans" cxnId="{7C0683E2-769E-48AA-8837-3675141D0090}">
      <dgm:prSet/>
      <dgm:spPr/>
      <dgm:t>
        <a:bodyPr/>
        <a:lstStyle/>
        <a:p>
          <a:endParaRPr lang="en-US"/>
        </a:p>
      </dgm:t>
    </dgm:pt>
    <dgm:pt modelId="{8F417C3B-7156-497D-B62D-A6B78B12A2E3}">
      <dgm:prSet/>
      <dgm:spPr/>
      <dgm:t>
        <a:bodyPr/>
        <a:lstStyle/>
        <a:p>
          <a:r>
            <a:rPr lang="en-US" dirty="0" err="1"/>
            <a:t>XGBosst</a:t>
          </a:r>
          <a:r>
            <a:rPr lang="en-US" dirty="0"/>
            <a:t>, LSTM</a:t>
          </a:r>
        </a:p>
      </dgm:t>
    </dgm:pt>
    <dgm:pt modelId="{5BBAEF56-7B0D-4E7B-8992-FABA3EAF9E74}" type="parTrans" cxnId="{FF2957EC-C03E-4796-A978-BC3745FA894C}">
      <dgm:prSet/>
      <dgm:spPr/>
      <dgm:t>
        <a:bodyPr/>
        <a:lstStyle/>
        <a:p>
          <a:endParaRPr lang="en-US"/>
        </a:p>
      </dgm:t>
    </dgm:pt>
    <dgm:pt modelId="{7DFA954A-9D06-4B85-AEE3-AD70FC1FC5CC}" type="sibTrans" cxnId="{FF2957EC-C03E-4796-A978-BC3745FA894C}">
      <dgm:prSet/>
      <dgm:spPr/>
      <dgm:t>
        <a:bodyPr/>
        <a:lstStyle/>
        <a:p>
          <a:endParaRPr lang="en-US"/>
        </a:p>
      </dgm:t>
    </dgm:pt>
    <dgm:pt modelId="{6D3F5D2E-B237-47A6-9DA3-9DD75C744815}">
      <dgm:prSet/>
      <dgm:spPr/>
      <dgm:t>
        <a:bodyPr/>
        <a:lstStyle/>
        <a:p>
          <a:r>
            <a:rPr lang="en-US" dirty="0"/>
            <a:t>Ensemble of Weak Learners</a:t>
          </a:r>
        </a:p>
      </dgm:t>
    </dgm:pt>
    <dgm:pt modelId="{E59A880C-54A2-4EEF-85FC-3A6CD879A610}" type="parTrans" cxnId="{036EDDFE-4A9D-453C-8844-9779CEDEE58C}">
      <dgm:prSet/>
      <dgm:spPr/>
      <dgm:t>
        <a:bodyPr/>
        <a:lstStyle/>
        <a:p>
          <a:endParaRPr lang="en-US"/>
        </a:p>
      </dgm:t>
    </dgm:pt>
    <dgm:pt modelId="{48242A1B-C4E6-496D-A836-4F3AC6B9F50C}" type="sibTrans" cxnId="{036EDDFE-4A9D-453C-8844-9779CEDEE58C}">
      <dgm:prSet/>
      <dgm:spPr/>
      <dgm:t>
        <a:bodyPr/>
        <a:lstStyle/>
        <a:p>
          <a:endParaRPr lang="en-US"/>
        </a:p>
      </dgm:t>
    </dgm:pt>
    <dgm:pt modelId="{943A6B3C-F0AC-4EE8-AA7F-2190F4ECE33A}">
      <dgm:prSet/>
      <dgm:spPr/>
      <dgm:t>
        <a:bodyPr/>
        <a:lstStyle/>
        <a:p>
          <a:endParaRPr lang="en-US" dirty="0"/>
        </a:p>
      </dgm:t>
    </dgm:pt>
    <dgm:pt modelId="{1E473BA8-203F-4677-8ABE-4C9DF6DAF0DA}" type="parTrans" cxnId="{959AD198-66DE-4895-9AFF-06AF222F7F15}">
      <dgm:prSet/>
      <dgm:spPr/>
      <dgm:t>
        <a:bodyPr/>
        <a:lstStyle/>
        <a:p>
          <a:endParaRPr lang="en-US"/>
        </a:p>
      </dgm:t>
    </dgm:pt>
    <dgm:pt modelId="{9DBDACF9-1DF7-4334-B12C-27E0E3FE5B35}" type="sibTrans" cxnId="{959AD198-66DE-4895-9AFF-06AF222F7F15}">
      <dgm:prSet/>
      <dgm:spPr/>
      <dgm:t>
        <a:bodyPr/>
        <a:lstStyle/>
        <a:p>
          <a:endParaRPr lang="en-US"/>
        </a:p>
      </dgm:t>
    </dgm:pt>
    <dgm:pt modelId="{F2D5A40C-B597-4CF8-B9A8-D23F5A816D2A}">
      <dgm:prSet/>
      <dgm:spPr/>
      <dgm:t>
        <a:bodyPr/>
        <a:lstStyle/>
        <a:p>
          <a:r>
            <a:rPr lang="en-US" dirty="0"/>
            <a:t>Model Selection based on performance</a:t>
          </a:r>
        </a:p>
      </dgm:t>
    </dgm:pt>
    <dgm:pt modelId="{AF7907DF-04BD-429F-96FA-60543A184868}" type="parTrans" cxnId="{7384DF14-04DC-4B82-BA62-A258DF95E529}">
      <dgm:prSet/>
      <dgm:spPr/>
      <dgm:t>
        <a:bodyPr/>
        <a:lstStyle/>
        <a:p>
          <a:endParaRPr lang="en-US"/>
        </a:p>
      </dgm:t>
    </dgm:pt>
    <dgm:pt modelId="{8A5E4D08-5101-40C6-AD80-B7973861825E}" type="sibTrans" cxnId="{7384DF14-04DC-4B82-BA62-A258DF95E529}">
      <dgm:prSet/>
      <dgm:spPr/>
      <dgm:t>
        <a:bodyPr/>
        <a:lstStyle/>
        <a:p>
          <a:endParaRPr lang="en-US"/>
        </a:p>
      </dgm:t>
    </dgm:pt>
    <dgm:pt modelId="{7F411E04-6AB4-43F6-BC06-7456B851F8DF}" type="pres">
      <dgm:prSet presAssocID="{76BE1DD5-ADA0-48CB-9D91-392E96C9DD05}" presName="Name0" presStyleCnt="0">
        <dgm:presLayoutVars>
          <dgm:dir/>
          <dgm:animLvl val="lvl"/>
          <dgm:resizeHandles val="exact"/>
        </dgm:presLayoutVars>
      </dgm:prSet>
      <dgm:spPr/>
    </dgm:pt>
    <dgm:pt modelId="{2B4C5466-3BDA-49CD-A09B-5734F68AF973}" type="pres">
      <dgm:prSet presAssocID="{76BE1DD5-ADA0-48CB-9D91-392E96C9DD05}" presName="tSp" presStyleCnt="0"/>
      <dgm:spPr/>
    </dgm:pt>
    <dgm:pt modelId="{D0F439F4-1EC2-45B1-B2C2-71150CB96CE7}" type="pres">
      <dgm:prSet presAssocID="{76BE1DD5-ADA0-48CB-9D91-392E96C9DD05}" presName="bSp" presStyleCnt="0"/>
      <dgm:spPr/>
    </dgm:pt>
    <dgm:pt modelId="{372328F4-5397-47CC-9E22-31C141FC54C9}" type="pres">
      <dgm:prSet presAssocID="{76BE1DD5-ADA0-48CB-9D91-392E96C9DD05}" presName="process" presStyleCnt="0"/>
      <dgm:spPr/>
    </dgm:pt>
    <dgm:pt modelId="{2E2A26E8-1AAB-41F8-8F3E-DA48E131C90A}" type="pres">
      <dgm:prSet presAssocID="{228186CB-5F55-488F-B7E9-5CE2824F603E}" presName="composite1" presStyleCnt="0"/>
      <dgm:spPr/>
    </dgm:pt>
    <dgm:pt modelId="{16A94F48-7AAA-45F0-9A9E-E84C3A775D73}" type="pres">
      <dgm:prSet presAssocID="{228186CB-5F55-488F-B7E9-5CE2824F603E}" presName="dummyNode1" presStyleLbl="node1" presStyleIdx="0" presStyleCnt="4"/>
      <dgm:spPr/>
    </dgm:pt>
    <dgm:pt modelId="{12D0967F-82A8-4508-81B8-C157BEF13C3F}" type="pres">
      <dgm:prSet presAssocID="{228186CB-5F55-488F-B7E9-5CE2824F603E}" presName="childNode1" presStyleLbl="bgAcc1" presStyleIdx="0" presStyleCnt="4">
        <dgm:presLayoutVars>
          <dgm:bulletEnabled val="1"/>
        </dgm:presLayoutVars>
      </dgm:prSet>
      <dgm:spPr/>
    </dgm:pt>
    <dgm:pt modelId="{DE621617-77F6-4B35-853E-6ABE91E01ED2}" type="pres">
      <dgm:prSet presAssocID="{228186CB-5F55-488F-B7E9-5CE2824F603E}" presName="childNode1tx" presStyleLbl="bgAcc1" presStyleIdx="0" presStyleCnt="4">
        <dgm:presLayoutVars>
          <dgm:bulletEnabled val="1"/>
        </dgm:presLayoutVars>
      </dgm:prSet>
      <dgm:spPr/>
    </dgm:pt>
    <dgm:pt modelId="{C66289DF-DE9F-41CF-ADED-65A1A61C10B1}" type="pres">
      <dgm:prSet presAssocID="{228186CB-5F55-488F-B7E9-5CE2824F603E}" presName="parentNode1" presStyleLbl="node1" presStyleIdx="0" presStyleCnt="4">
        <dgm:presLayoutVars>
          <dgm:chMax val="1"/>
          <dgm:bulletEnabled val="1"/>
        </dgm:presLayoutVars>
      </dgm:prSet>
      <dgm:spPr/>
    </dgm:pt>
    <dgm:pt modelId="{AD518D1F-06C9-47E6-93E0-96DDE124E2B2}" type="pres">
      <dgm:prSet presAssocID="{228186CB-5F55-488F-B7E9-5CE2824F603E}" presName="connSite1" presStyleCnt="0"/>
      <dgm:spPr/>
    </dgm:pt>
    <dgm:pt modelId="{AEE9CA59-D925-4D93-9FDC-47C63D5C9EDB}" type="pres">
      <dgm:prSet presAssocID="{9AA50A3B-9299-459E-83D5-F7974E601EA5}" presName="Name9" presStyleLbl="sibTrans2D1" presStyleIdx="0" presStyleCnt="3"/>
      <dgm:spPr/>
    </dgm:pt>
    <dgm:pt modelId="{042EB33A-9D77-49FB-9492-E2112F869E29}" type="pres">
      <dgm:prSet presAssocID="{60D4F157-326F-4E72-914C-BB817E323237}" presName="composite2" presStyleCnt="0"/>
      <dgm:spPr/>
    </dgm:pt>
    <dgm:pt modelId="{68D40AB7-0226-4D42-9FDD-6EC2031BDAB7}" type="pres">
      <dgm:prSet presAssocID="{60D4F157-326F-4E72-914C-BB817E323237}" presName="dummyNode2" presStyleLbl="node1" presStyleIdx="0" presStyleCnt="4"/>
      <dgm:spPr/>
    </dgm:pt>
    <dgm:pt modelId="{06F1D29E-3715-4585-8897-5ED012564806}" type="pres">
      <dgm:prSet presAssocID="{60D4F157-326F-4E72-914C-BB817E323237}" presName="childNode2" presStyleLbl="bgAcc1" presStyleIdx="1" presStyleCnt="4">
        <dgm:presLayoutVars>
          <dgm:bulletEnabled val="1"/>
        </dgm:presLayoutVars>
      </dgm:prSet>
      <dgm:spPr/>
    </dgm:pt>
    <dgm:pt modelId="{9324377E-5904-46A1-BF5D-A8F7FB7D71D1}" type="pres">
      <dgm:prSet presAssocID="{60D4F157-326F-4E72-914C-BB817E323237}" presName="childNode2tx" presStyleLbl="bgAcc1" presStyleIdx="1" presStyleCnt="4">
        <dgm:presLayoutVars>
          <dgm:bulletEnabled val="1"/>
        </dgm:presLayoutVars>
      </dgm:prSet>
      <dgm:spPr/>
    </dgm:pt>
    <dgm:pt modelId="{A64A1DD0-16BB-4976-8A43-4EC1AC9E5412}" type="pres">
      <dgm:prSet presAssocID="{60D4F157-326F-4E72-914C-BB817E323237}" presName="parentNode2" presStyleLbl="node1" presStyleIdx="1" presStyleCnt="4">
        <dgm:presLayoutVars>
          <dgm:chMax val="0"/>
          <dgm:bulletEnabled val="1"/>
        </dgm:presLayoutVars>
      </dgm:prSet>
      <dgm:spPr/>
    </dgm:pt>
    <dgm:pt modelId="{933755C0-1B59-4A83-8756-760DDF294F5B}" type="pres">
      <dgm:prSet presAssocID="{60D4F157-326F-4E72-914C-BB817E323237}" presName="connSite2" presStyleCnt="0"/>
      <dgm:spPr/>
    </dgm:pt>
    <dgm:pt modelId="{A102FDAF-E898-4AFF-8180-B9B4548F3755}" type="pres">
      <dgm:prSet presAssocID="{A3C37D42-A17A-4C8B-BF5C-B3690725D773}" presName="Name18" presStyleLbl="sibTrans2D1" presStyleIdx="1" presStyleCnt="3"/>
      <dgm:spPr/>
    </dgm:pt>
    <dgm:pt modelId="{782CB3AF-DE6E-4753-BA98-84D21C47B296}" type="pres">
      <dgm:prSet presAssocID="{50D7D87C-AF43-4F93-9E9C-EC5A81C302FB}" presName="composite1" presStyleCnt="0"/>
      <dgm:spPr/>
    </dgm:pt>
    <dgm:pt modelId="{B6C24C0F-EC5B-4917-B0BA-F75A40DA7DF7}" type="pres">
      <dgm:prSet presAssocID="{50D7D87C-AF43-4F93-9E9C-EC5A81C302FB}" presName="dummyNode1" presStyleLbl="node1" presStyleIdx="1" presStyleCnt="4"/>
      <dgm:spPr/>
    </dgm:pt>
    <dgm:pt modelId="{2366A36B-9889-4578-9034-45CC8A15E00F}" type="pres">
      <dgm:prSet presAssocID="{50D7D87C-AF43-4F93-9E9C-EC5A81C302FB}" presName="childNode1" presStyleLbl="bgAcc1" presStyleIdx="2" presStyleCnt="4">
        <dgm:presLayoutVars>
          <dgm:bulletEnabled val="1"/>
        </dgm:presLayoutVars>
      </dgm:prSet>
      <dgm:spPr/>
    </dgm:pt>
    <dgm:pt modelId="{F5C7DE11-14D4-4966-B972-E1B31D2F5AF9}" type="pres">
      <dgm:prSet presAssocID="{50D7D87C-AF43-4F93-9E9C-EC5A81C302FB}" presName="childNode1tx" presStyleLbl="bgAcc1" presStyleIdx="2" presStyleCnt="4">
        <dgm:presLayoutVars>
          <dgm:bulletEnabled val="1"/>
        </dgm:presLayoutVars>
      </dgm:prSet>
      <dgm:spPr/>
    </dgm:pt>
    <dgm:pt modelId="{3E36C81E-2C74-4FBD-81EA-743AA4F6718F}" type="pres">
      <dgm:prSet presAssocID="{50D7D87C-AF43-4F93-9E9C-EC5A81C302FB}" presName="parentNode1" presStyleLbl="node1" presStyleIdx="2" presStyleCnt="4">
        <dgm:presLayoutVars>
          <dgm:chMax val="1"/>
          <dgm:bulletEnabled val="1"/>
        </dgm:presLayoutVars>
      </dgm:prSet>
      <dgm:spPr/>
    </dgm:pt>
    <dgm:pt modelId="{6CFF443A-AD8C-4811-98A0-4AAE00B747D9}" type="pres">
      <dgm:prSet presAssocID="{50D7D87C-AF43-4F93-9E9C-EC5A81C302FB}" presName="connSite1" presStyleCnt="0"/>
      <dgm:spPr/>
    </dgm:pt>
    <dgm:pt modelId="{8100CC4D-82D9-419C-A889-213DD618F470}" type="pres">
      <dgm:prSet presAssocID="{0E1AD72B-7517-4C3F-8E5C-8E4C49A5FA4E}" presName="Name9" presStyleLbl="sibTrans2D1" presStyleIdx="2" presStyleCnt="3"/>
      <dgm:spPr/>
    </dgm:pt>
    <dgm:pt modelId="{462183CD-4DFD-43A8-8842-3272F32AA81F}" type="pres">
      <dgm:prSet presAssocID="{E61E5FA4-1A1E-4CE1-BF32-14EFE73BD9C5}" presName="composite2" presStyleCnt="0"/>
      <dgm:spPr/>
    </dgm:pt>
    <dgm:pt modelId="{FE3D0BCC-6A22-4559-BF3E-7B0B40817C38}" type="pres">
      <dgm:prSet presAssocID="{E61E5FA4-1A1E-4CE1-BF32-14EFE73BD9C5}" presName="dummyNode2" presStyleLbl="node1" presStyleIdx="2" presStyleCnt="4"/>
      <dgm:spPr/>
    </dgm:pt>
    <dgm:pt modelId="{E0BDFFA9-DFFC-4BCE-BEE5-4A0C3F42D994}" type="pres">
      <dgm:prSet presAssocID="{E61E5FA4-1A1E-4CE1-BF32-14EFE73BD9C5}" presName="childNode2" presStyleLbl="bgAcc1" presStyleIdx="3" presStyleCnt="4">
        <dgm:presLayoutVars>
          <dgm:bulletEnabled val="1"/>
        </dgm:presLayoutVars>
      </dgm:prSet>
      <dgm:spPr/>
    </dgm:pt>
    <dgm:pt modelId="{5F4D876A-754C-4637-8226-E8A415589A74}" type="pres">
      <dgm:prSet presAssocID="{E61E5FA4-1A1E-4CE1-BF32-14EFE73BD9C5}" presName="childNode2tx" presStyleLbl="bgAcc1" presStyleIdx="3" presStyleCnt="4">
        <dgm:presLayoutVars>
          <dgm:bulletEnabled val="1"/>
        </dgm:presLayoutVars>
      </dgm:prSet>
      <dgm:spPr/>
    </dgm:pt>
    <dgm:pt modelId="{7A73A949-BF7D-4FC0-84D1-198D05D1FDB9}" type="pres">
      <dgm:prSet presAssocID="{E61E5FA4-1A1E-4CE1-BF32-14EFE73BD9C5}" presName="parentNode2" presStyleLbl="node1" presStyleIdx="3" presStyleCnt="4">
        <dgm:presLayoutVars>
          <dgm:chMax val="0"/>
          <dgm:bulletEnabled val="1"/>
        </dgm:presLayoutVars>
      </dgm:prSet>
      <dgm:spPr/>
    </dgm:pt>
    <dgm:pt modelId="{3305F89A-F3D0-4F60-94D0-3F37D6F781C9}" type="pres">
      <dgm:prSet presAssocID="{E61E5FA4-1A1E-4CE1-BF32-14EFE73BD9C5}" presName="connSite2" presStyleCnt="0"/>
      <dgm:spPr/>
    </dgm:pt>
  </dgm:ptLst>
  <dgm:cxnLst>
    <dgm:cxn modelId="{98F24304-B1E9-4569-AD6A-AE92BA44C61A}" type="presOf" srcId="{228186CB-5F55-488F-B7E9-5CE2824F603E}" destId="{C66289DF-DE9F-41CF-ADED-65A1A61C10B1}" srcOrd="0" destOrd="0" presId="urn:microsoft.com/office/officeart/2005/8/layout/hProcess4"/>
    <dgm:cxn modelId="{A9074E09-2ADE-4FED-BBE6-E05D7C3ACA99}" type="presOf" srcId="{B1B3CF3B-0920-417C-ABE2-FCCA1150B85C}" destId="{F5C7DE11-14D4-4966-B972-E1B31D2F5AF9}" srcOrd="1" destOrd="0" presId="urn:microsoft.com/office/officeart/2005/8/layout/hProcess4"/>
    <dgm:cxn modelId="{51C56E09-93F6-47BB-8C8F-53DEEB508BA3}" type="presOf" srcId="{EFDD1EB2-5804-4E6C-B2F3-6739860162B9}" destId="{9324377E-5904-46A1-BF5D-A8F7FB7D71D1}" srcOrd="1" destOrd="0" presId="urn:microsoft.com/office/officeart/2005/8/layout/hProcess4"/>
    <dgm:cxn modelId="{7384DF14-04DC-4B82-BA62-A258DF95E529}" srcId="{E61E5FA4-1A1E-4CE1-BF32-14EFE73BD9C5}" destId="{F2D5A40C-B597-4CF8-B9A8-D23F5A816D2A}" srcOrd="0" destOrd="0" parTransId="{AF7907DF-04BD-429F-96FA-60543A184868}" sibTransId="{8A5E4D08-5101-40C6-AD80-B7973861825E}"/>
    <dgm:cxn modelId="{E8754415-7ADD-4C38-A441-412DBEA7B550}" srcId="{76BE1DD5-ADA0-48CB-9D91-392E96C9DD05}" destId="{E61E5FA4-1A1E-4CE1-BF32-14EFE73BD9C5}" srcOrd="3" destOrd="0" parTransId="{94F7EA4C-428A-4181-AA07-BD8CE2E5E3C9}" sibTransId="{76459C29-D77F-4805-90B0-5B1AE24F81ED}"/>
    <dgm:cxn modelId="{E23AA616-D211-4322-83C6-75E044399F0B}" srcId="{60D4F157-326F-4E72-914C-BB817E323237}" destId="{EFDD1EB2-5804-4E6C-B2F3-6739860162B9}" srcOrd="0" destOrd="0" parTransId="{A33DB96F-8025-42F2-95A9-A97145849A11}" sibTransId="{797F04EA-09DB-4EC9-8E17-2582900C0541}"/>
    <dgm:cxn modelId="{04643C34-ECF3-4042-9459-6B4349F5BD84}" srcId="{76BE1DD5-ADA0-48CB-9D91-392E96C9DD05}" destId="{228186CB-5F55-488F-B7E9-5CE2824F603E}" srcOrd="0" destOrd="0" parTransId="{4E43EA59-471A-465C-A053-74953FCC65E6}" sibTransId="{9AA50A3B-9299-459E-83D5-F7974E601EA5}"/>
    <dgm:cxn modelId="{AE6F8340-31B1-45F5-8C3D-706E70D197DB}" type="presOf" srcId="{F2D5A40C-B597-4CF8-B9A8-D23F5A816D2A}" destId="{5F4D876A-754C-4637-8226-E8A415589A74}" srcOrd="1" destOrd="0" presId="urn:microsoft.com/office/officeart/2005/8/layout/hProcess4"/>
    <dgm:cxn modelId="{3DC95A46-4994-48C1-BFEE-414C1FCED146}" srcId="{228186CB-5F55-488F-B7E9-5CE2824F603E}" destId="{85F9EF35-9B47-44FE-8921-F66A70C8E49F}" srcOrd="0" destOrd="0" parTransId="{1302053C-116F-491A-B550-B0804E303070}" sibTransId="{81AC35A0-22F8-42B0-98FD-52C85D7B1BBF}"/>
    <dgm:cxn modelId="{EF98B66B-8003-45AA-ADE0-3FBA734966A5}" type="presOf" srcId="{B1B3CF3B-0920-417C-ABE2-FCCA1150B85C}" destId="{2366A36B-9889-4578-9034-45CC8A15E00F}" srcOrd="0" destOrd="0" presId="urn:microsoft.com/office/officeart/2005/8/layout/hProcess4"/>
    <dgm:cxn modelId="{2920526C-E1CB-457E-A262-593E0E55C7AB}" type="presOf" srcId="{8F417C3B-7156-497D-B62D-A6B78B12A2E3}" destId="{2366A36B-9889-4578-9034-45CC8A15E00F}" srcOrd="0" destOrd="1" presId="urn:microsoft.com/office/officeart/2005/8/layout/hProcess4"/>
    <dgm:cxn modelId="{453F3670-9C5A-4CA8-B60E-071E53414FDC}" type="presOf" srcId="{F2D5A40C-B597-4CF8-B9A8-D23F5A816D2A}" destId="{E0BDFFA9-DFFC-4BCE-BEE5-4A0C3F42D994}" srcOrd="0" destOrd="0" presId="urn:microsoft.com/office/officeart/2005/8/layout/hProcess4"/>
    <dgm:cxn modelId="{6555EF79-D0BE-4078-ACFB-671C5D13C5DB}" type="presOf" srcId="{76BE1DD5-ADA0-48CB-9D91-392E96C9DD05}" destId="{7F411E04-6AB4-43F6-BC06-7456B851F8DF}" srcOrd="0" destOrd="0" presId="urn:microsoft.com/office/officeart/2005/8/layout/hProcess4"/>
    <dgm:cxn modelId="{2ED88493-2B16-4581-9B99-3A7680D950BA}" type="presOf" srcId="{6D3F5D2E-B237-47A6-9DA3-9DD75C744815}" destId="{5F4D876A-754C-4637-8226-E8A415589A74}" srcOrd="1" destOrd="1" presId="urn:microsoft.com/office/officeart/2005/8/layout/hProcess4"/>
    <dgm:cxn modelId="{959AD198-66DE-4895-9AFF-06AF222F7F15}" srcId="{60D4F157-326F-4E72-914C-BB817E323237}" destId="{943A6B3C-F0AC-4EE8-AA7F-2190F4ECE33A}" srcOrd="1" destOrd="0" parTransId="{1E473BA8-203F-4677-8ABE-4C9DF6DAF0DA}" sibTransId="{9DBDACF9-1DF7-4334-B12C-27E0E3FE5B35}"/>
    <dgm:cxn modelId="{D6FCB79B-81C1-4500-9044-CD24C44A21F7}" type="presOf" srcId="{8F417C3B-7156-497D-B62D-A6B78B12A2E3}" destId="{F5C7DE11-14D4-4966-B972-E1B31D2F5AF9}" srcOrd="1" destOrd="1" presId="urn:microsoft.com/office/officeart/2005/8/layout/hProcess4"/>
    <dgm:cxn modelId="{CEA24C9F-E0C3-465E-8897-0D4C00BD0889}" srcId="{76BE1DD5-ADA0-48CB-9D91-392E96C9DD05}" destId="{50D7D87C-AF43-4F93-9E9C-EC5A81C302FB}" srcOrd="2" destOrd="0" parTransId="{CA74BE24-B503-442B-8219-B9F5E175A61A}" sibTransId="{0E1AD72B-7517-4C3F-8E5C-8E4C49A5FA4E}"/>
    <dgm:cxn modelId="{33CDD4AA-D3D8-4CF9-8E0B-318772843C8D}" type="presOf" srcId="{EFDD1EB2-5804-4E6C-B2F3-6739860162B9}" destId="{06F1D29E-3715-4585-8897-5ED012564806}" srcOrd="0" destOrd="0" presId="urn:microsoft.com/office/officeart/2005/8/layout/hProcess4"/>
    <dgm:cxn modelId="{F05958BA-CFEB-4B83-B63D-8680550EDC08}" type="presOf" srcId="{E61E5FA4-1A1E-4CE1-BF32-14EFE73BD9C5}" destId="{7A73A949-BF7D-4FC0-84D1-198D05D1FDB9}" srcOrd="0" destOrd="0" presId="urn:microsoft.com/office/officeart/2005/8/layout/hProcess4"/>
    <dgm:cxn modelId="{1A932FBD-61B8-4FC1-A902-AFEC6F264E34}" type="presOf" srcId="{943A6B3C-F0AC-4EE8-AA7F-2190F4ECE33A}" destId="{9324377E-5904-46A1-BF5D-A8F7FB7D71D1}" srcOrd="1" destOrd="1" presId="urn:microsoft.com/office/officeart/2005/8/layout/hProcess4"/>
    <dgm:cxn modelId="{DF3C9BC0-59FF-4787-B6E3-9CA7DF8CE463}" type="presOf" srcId="{A3C37D42-A17A-4C8B-BF5C-B3690725D773}" destId="{A102FDAF-E898-4AFF-8180-B9B4548F3755}" srcOrd="0" destOrd="0" presId="urn:microsoft.com/office/officeart/2005/8/layout/hProcess4"/>
    <dgm:cxn modelId="{FB6B24C5-2108-4F03-B3BD-6C3B7881C381}" type="presOf" srcId="{50D7D87C-AF43-4F93-9E9C-EC5A81C302FB}" destId="{3E36C81E-2C74-4FBD-81EA-743AA4F6718F}" srcOrd="0" destOrd="0" presId="urn:microsoft.com/office/officeart/2005/8/layout/hProcess4"/>
    <dgm:cxn modelId="{18856EC9-D34C-4EFB-BE77-A2E4D08BA3F5}" type="presOf" srcId="{9AA50A3B-9299-459E-83D5-F7974E601EA5}" destId="{AEE9CA59-D925-4D93-9FDC-47C63D5C9EDB}" srcOrd="0" destOrd="0" presId="urn:microsoft.com/office/officeart/2005/8/layout/hProcess4"/>
    <dgm:cxn modelId="{0D8EC6CF-CA85-42C2-AA3A-4DA72D72A324}" type="presOf" srcId="{85F9EF35-9B47-44FE-8921-F66A70C8E49F}" destId="{12D0967F-82A8-4508-81B8-C157BEF13C3F}" srcOrd="0" destOrd="0" presId="urn:microsoft.com/office/officeart/2005/8/layout/hProcess4"/>
    <dgm:cxn modelId="{1F3F8DD9-7C55-4DAF-8DA4-E6157B829A2A}" type="presOf" srcId="{943A6B3C-F0AC-4EE8-AA7F-2190F4ECE33A}" destId="{06F1D29E-3715-4585-8897-5ED012564806}" srcOrd="0" destOrd="1" presId="urn:microsoft.com/office/officeart/2005/8/layout/hProcess4"/>
    <dgm:cxn modelId="{7716A9DD-A666-42A3-9F3D-8B55FB130AA8}" srcId="{76BE1DD5-ADA0-48CB-9D91-392E96C9DD05}" destId="{60D4F157-326F-4E72-914C-BB817E323237}" srcOrd="1" destOrd="0" parTransId="{ADE14FF4-D9C6-43D3-8964-42A5692344DB}" sibTransId="{A3C37D42-A17A-4C8B-BF5C-B3690725D773}"/>
    <dgm:cxn modelId="{E6DC43DF-241F-4023-9D45-C861130CE02F}" type="presOf" srcId="{60D4F157-326F-4E72-914C-BB817E323237}" destId="{A64A1DD0-16BB-4976-8A43-4EC1AC9E5412}" srcOrd="0" destOrd="0" presId="urn:microsoft.com/office/officeart/2005/8/layout/hProcess4"/>
    <dgm:cxn modelId="{74ADEDE1-E94F-4012-9C75-FC8E9F89799C}" type="presOf" srcId="{0E1AD72B-7517-4C3F-8E5C-8E4C49A5FA4E}" destId="{8100CC4D-82D9-419C-A889-213DD618F470}" srcOrd="0" destOrd="0" presId="urn:microsoft.com/office/officeart/2005/8/layout/hProcess4"/>
    <dgm:cxn modelId="{7C0683E2-769E-48AA-8837-3675141D0090}" srcId="{50D7D87C-AF43-4F93-9E9C-EC5A81C302FB}" destId="{B1B3CF3B-0920-417C-ABE2-FCCA1150B85C}" srcOrd="0" destOrd="0" parTransId="{ADDE6E2C-46E1-4091-9BB9-03E4599939C4}" sibTransId="{E7E853AC-AECD-4788-B037-6F45F55DFE90}"/>
    <dgm:cxn modelId="{01DF8DE2-503E-4429-A346-D7FD01072E0E}" type="presOf" srcId="{6D3F5D2E-B237-47A6-9DA3-9DD75C744815}" destId="{E0BDFFA9-DFFC-4BCE-BEE5-4A0C3F42D994}" srcOrd="0" destOrd="1" presId="urn:microsoft.com/office/officeart/2005/8/layout/hProcess4"/>
    <dgm:cxn modelId="{FF2957EC-C03E-4796-A978-BC3745FA894C}" srcId="{50D7D87C-AF43-4F93-9E9C-EC5A81C302FB}" destId="{8F417C3B-7156-497D-B62D-A6B78B12A2E3}" srcOrd="1" destOrd="0" parTransId="{5BBAEF56-7B0D-4E7B-8992-FABA3EAF9E74}" sibTransId="{7DFA954A-9D06-4B85-AEE3-AD70FC1FC5CC}"/>
    <dgm:cxn modelId="{AD35A3EC-45FA-4E68-A849-24B454CA3081}" type="presOf" srcId="{85F9EF35-9B47-44FE-8921-F66A70C8E49F}" destId="{DE621617-77F6-4B35-853E-6ABE91E01ED2}" srcOrd="1" destOrd="0" presId="urn:microsoft.com/office/officeart/2005/8/layout/hProcess4"/>
    <dgm:cxn modelId="{036EDDFE-4A9D-453C-8844-9779CEDEE58C}" srcId="{E61E5FA4-1A1E-4CE1-BF32-14EFE73BD9C5}" destId="{6D3F5D2E-B237-47A6-9DA3-9DD75C744815}" srcOrd="1" destOrd="0" parTransId="{E59A880C-54A2-4EEF-85FC-3A6CD879A610}" sibTransId="{48242A1B-C4E6-496D-A836-4F3AC6B9F50C}"/>
    <dgm:cxn modelId="{EED18C21-4F03-4B83-8174-81864F762364}" type="presParOf" srcId="{7F411E04-6AB4-43F6-BC06-7456B851F8DF}" destId="{2B4C5466-3BDA-49CD-A09B-5734F68AF973}" srcOrd="0" destOrd="0" presId="urn:microsoft.com/office/officeart/2005/8/layout/hProcess4"/>
    <dgm:cxn modelId="{D93DE1D8-D8F8-4D57-B424-0F755A21BCFA}" type="presParOf" srcId="{7F411E04-6AB4-43F6-BC06-7456B851F8DF}" destId="{D0F439F4-1EC2-45B1-B2C2-71150CB96CE7}" srcOrd="1" destOrd="0" presId="urn:microsoft.com/office/officeart/2005/8/layout/hProcess4"/>
    <dgm:cxn modelId="{28BFC380-08CF-428A-B7CE-64C663AB07FD}" type="presParOf" srcId="{7F411E04-6AB4-43F6-BC06-7456B851F8DF}" destId="{372328F4-5397-47CC-9E22-31C141FC54C9}" srcOrd="2" destOrd="0" presId="urn:microsoft.com/office/officeart/2005/8/layout/hProcess4"/>
    <dgm:cxn modelId="{C93E03E2-CB83-4548-B529-9E2A0A3FB860}" type="presParOf" srcId="{372328F4-5397-47CC-9E22-31C141FC54C9}" destId="{2E2A26E8-1AAB-41F8-8F3E-DA48E131C90A}" srcOrd="0" destOrd="0" presId="urn:microsoft.com/office/officeart/2005/8/layout/hProcess4"/>
    <dgm:cxn modelId="{F8A60F2F-BD80-467B-AB50-216C69416C3F}" type="presParOf" srcId="{2E2A26E8-1AAB-41F8-8F3E-DA48E131C90A}" destId="{16A94F48-7AAA-45F0-9A9E-E84C3A775D73}" srcOrd="0" destOrd="0" presId="urn:microsoft.com/office/officeart/2005/8/layout/hProcess4"/>
    <dgm:cxn modelId="{A08F1950-E780-459A-967E-02424A94CD6D}" type="presParOf" srcId="{2E2A26E8-1AAB-41F8-8F3E-DA48E131C90A}" destId="{12D0967F-82A8-4508-81B8-C157BEF13C3F}" srcOrd="1" destOrd="0" presId="urn:microsoft.com/office/officeart/2005/8/layout/hProcess4"/>
    <dgm:cxn modelId="{8606F1F6-FAC5-41F5-963A-3F40614A858D}" type="presParOf" srcId="{2E2A26E8-1AAB-41F8-8F3E-DA48E131C90A}" destId="{DE621617-77F6-4B35-853E-6ABE91E01ED2}" srcOrd="2" destOrd="0" presId="urn:microsoft.com/office/officeart/2005/8/layout/hProcess4"/>
    <dgm:cxn modelId="{A22E5E2D-4C5C-4FA6-8B95-ECAE4A94C712}" type="presParOf" srcId="{2E2A26E8-1AAB-41F8-8F3E-DA48E131C90A}" destId="{C66289DF-DE9F-41CF-ADED-65A1A61C10B1}" srcOrd="3" destOrd="0" presId="urn:microsoft.com/office/officeart/2005/8/layout/hProcess4"/>
    <dgm:cxn modelId="{98586311-31F2-4EF8-A5EE-2843455082B2}" type="presParOf" srcId="{2E2A26E8-1AAB-41F8-8F3E-DA48E131C90A}" destId="{AD518D1F-06C9-47E6-93E0-96DDE124E2B2}" srcOrd="4" destOrd="0" presId="urn:microsoft.com/office/officeart/2005/8/layout/hProcess4"/>
    <dgm:cxn modelId="{7C8B5EF4-1B10-4635-B641-446A66B8514D}" type="presParOf" srcId="{372328F4-5397-47CC-9E22-31C141FC54C9}" destId="{AEE9CA59-D925-4D93-9FDC-47C63D5C9EDB}" srcOrd="1" destOrd="0" presId="urn:microsoft.com/office/officeart/2005/8/layout/hProcess4"/>
    <dgm:cxn modelId="{2DE58B3D-4DF9-43FC-9073-37827BA2E7FB}" type="presParOf" srcId="{372328F4-5397-47CC-9E22-31C141FC54C9}" destId="{042EB33A-9D77-49FB-9492-E2112F869E29}" srcOrd="2" destOrd="0" presId="urn:microsoft.com/office/officeart/2005/8/layout/hProcess4"/>
    <dgm:cxn modelId="{3EDC6A00-A607-40A2-9CDD-EC895F30563E}" type="presParOf" srcId="{042EB33A-9D77-49FB-9492-E2112F869E29}" destId="{68D40AB7-0226-4D42-9FDD-6EC2031BDAB7}" srcOrd="0" destOrd="0" presId="urn:microsoft.com/office/officeart/2005/8/layout/hProcess4"/>
    <dgm:cxn modelId="{55C683CD-E577-4216-87E8-42C0C124CC0F}" type="presParOf" srcId="{042EB33A-9D77-49FB-9492-E2112F869E29}" destId="{06F1D29E-3715-4585-8897-5ED012564806}" srcOrd="1" destOrd="0" presId="urn:microsoft.com/office/officeart/2005/8/layout/hProcess4"/>
    <dgm:cxn modelId="{9C9AEC15-C3FC-40F7-80D8-9E8E1EE5DA61}" type="presParOf" srcId="{042EB33A-9D77-49FB-9492-E2112F869E29}" destId="{9324377E-5904-46A1-BF5D-A8F7FB7D71D1}" srcOrd="2" destOrd="0" presId="urn:microsoft.com/office/officeart/2005/8/layout/hProcess4"/>
    <dgm:cxn modelId="{6B7443E1-E012-4909-9BF1-52229FBF53FB}" type="presParOf" srcId="{042EB33A-9D77-49FB-9492-E2112F869E29}" destId="{A64A1DD0-16BB-4976-8A43-4EC1AC9E5412}" srcOrd="3" destOrd="0" presId="urn:microsoft.com/office/officeart/2005/8/layout/hProcess4"/>
    <dgm:cxn modelId="{74660A3D-9FC3-4A02-BC96-4896000A6F48}" type="presParOf" srcId="{042EB33A-9D77-49FB-9492-E2112F869E29}" destId="{933755C0-1B59-4A83-8756-760DDF294F5B}" srcOrd="4" destOrd="0" presId="urn:microsoft.com/office/officeart/2005/8/layout/hProcess4"/>
    <dgm:cxn modelId="{F36A2203-CDCF-4137-AB7B-CE8A5775C31B}" type="presParOf" srcId="{372328F4-5397-47CC-9E22-31C141FC54C9}" destId="{A102FDAF-E898-4AFF-8180-B9B4548F3755}" srcOrd="3" destOrd="0" presId="urn:microsoft.com/office/officeart/2005/8/layout/hProcess4"/>
    <dgm:cxn modelId="{00BDD124-2015-4DB7-B3CD-764FC6007EB4}" type="presParOf" srcId="{372328F4-5397-47CC-9E22-31C141FC54C9}" destId="{782CB3AF-DE6E-4753-BA98-84D21C47B296}" srcOrd="4" destOrd="0" presId="urn:microsoft.com/office/officeart/2005/8/layout/hProcess4"/>
    <dgm:cxn modelId="{49EFBC65-DD06-4F8D-A7DF-67C42385BECA}" type="presParOf" srcId="{782CB3AF-DE6E-4753-BA98-84D21C47B296}" destId="{B6C24C0F-EC5B-4917-B0BA-F75A40DA7DF7}" srcOrd="0" destOrd="0" presId="urn:microsoft.com/office/officeart/2005/8/layout/hProcess4"/>
    <dgm:cxn modelId="{5D91EBAC-1EA6-410D-8BBF-3B320D1A4030}" type="presParOf" srcId="{782CB3AF-DE6E-4753-BA98-84D21C47B296}" destId="{2366A36B-9889-4578-9034-45CC8A15E00F}" srcOrd="1" destOrd="0" presId="urn:microsoft.com/office/officeart/2005/8/layout/hProcess4"/>
    <dgm:cxn modelId="{12396787-FE52-4694-9A27-FFC26FE08028}" type="presParOf" srcId="{782CB3AF-DE6E-4753-BA98-84D21C47B296}" destId="{F5C7DE11-14D4-4966-B972-E1B31D2F5AF9}" srcOrd="2" destOrd="0" presId="urn:microsoft.com/office/officeart/2005/8/layout/hProcess4"/>
    <dgm:cxn modelId="{9527FD55-8A03-4AA3-A319-3CCDDD94A83F}" type="presParOf" srcId="{782CB3AF-DE6E-4753-BA98-84D21C47B296}" destId="{3E36C81E-2C74-4FBD-81EA-743AA4F6718F}" srcOrd="3" destOrd="0" presId="urn:microsoft.com/office/officeart/2005/8/layout/hProcess4"/>
    <dgm:cxn modelId="{02985200-AE6F-4A88-B3C9-110C8B82BA3F}" type="presParOf" srcId="{782CB3AF-DE6E-4753-BA98-84D21C47B296}" destId="{6CFF443A-AD8C-4811-98A0-4AAE00B747D9}" srcOrd="4" destOrd="0" presId="urn:microsoft.com/office/officeart/2005/8/layout/hProcess4"/>
    <dgm:cxn modelId="{E85BBD2A-EB4B-4702-89AF-79FF3ABAF785}" type="presParOf" srcId="{372328F4-5397-47CC-9E22-31C141FC54C9}" destId="{8100CC4D-82D9-419C-A889-213DD618F470}" srcOrd="5" destOrd="0" presId="urn:microsoft.com/office/officeart/2005/8/layout/hProcess4"/>
    <dgm:cxn modelId="{EFD90ECC-802F-4EF2-AD22-7862F6FE7BE2}" type="presParOf" srcId="{372328F4-5397-47CC-9E22-31C141FC54C9}" destId="{462183CD-4DFD-43A8-8842-3272F32AA81F}" srcOrd="6" destOrd="0" presId="urn:microsoft.com/office/officeart/2005/8/layout/hProcess4"/>
    <dgm:cxn modelId="{560CBCF3-3EA0-4713-ABB0-C7671D5FB35A}" type="presParOf" srcId="{462183CD-4DFD-43A8-8842-3272F32AA81F}" destId="{FE3D0BCC-6A22-4559-BF3E-7B0B40817C38}" srcOrd="0" destOrd="0" presId="urn:microsoft.com/office/officeart/2005/8/layout/hProcess4"/>
    <dgm:cxn modelId="{3FC1BC2E-B754-4EB1-A030-A51BA015359E}" type="presParOf" srcId="{462183CD-4DFD-43A8-8842-3272F32AA81F}" destId="{E0BDFFA9-DFFC-4BCE-BEE5-4A0C3F42D994}" srcOrd="1" destOrd="0" presId="urn:microsoft.com/office/officeart/2005/8/layout/hProcess4"/>
    <dgm:cxn modelId="{5A350455-7061-40F5-A838-71DA38368532}" type="presParOf" srcId="{462183CD-4DFD-43A8-8842-3272F32AA81F}" destId="{5F4D876A-754C-4637-8226-E8A415589A74}" srcOrd="2" destOrd="0" presId="urn:microsoft.com/office/officeart/2005/8/layout/hProcess4"/>
    <dgm:cxn modelId="{8EED6EE5-713D-4DA9-ADA4-27DF81B04747}" type="presParOf" srcId="{462183CD-4DFD-43A8-8842-3272F32AA81F}" destId="{7A73A949-BF7D-4FC0-84D1-198D05D1FDB9}" srcOrd="3" destOrd="0" presId="urn:microsoft.com/office/officeart/2005/8/layout/hProcess4"/>
    <dgm:cxn modelId="{D52605C1-9406-4453-9173-6206A12D8743}" type="presParOf" srcId="{462183CD-4DFD-43A8-8842-3272F32AA81F}" destId="{3305F89A-F3D0-4F60-94D0-3F37D6F781C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D2ADD-04CA-4FF1-AC53-E7318F1E1845}">
      <dsp:nvSpPr>
        <dsp:cNvPr id="0" name=""/>
        <dsp:cNvSpPr/>
      </dsp:nvSpPr>
      <dsp:spPr>
        <a:xfrm>
          <a:off x="4345" y="478403"/>
          <a:ext cx="2222517" cy="1381050"/>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100000"/>
            </a:lnSpc>
            <a:spcBef>
              <a:spcPct val="0"/>
            </a:spcBef>
            <a:spcAft>
              <a:spcPct val="35000"/>
            </a:spcAft>
            <a:buNone/>
          </a:pPr>
          <a:r>
            <a:rPr lang="en-US" sz="2400" kern="1200" dirty="0"/>
            <a:t>General</a:t>
          </a:r>
        </a:p>
        <a:p>
          <a:pPr marL="0" lvl="0" indent="0" algn="r" defTabSz="1066800">
            <a:lnSpc>
              <a:spcPct val="100000"/>
            </a:lnSpc>
            <a:spcBef>
              <a:spcPct val="0"/>
            </a:spcBef>
            <a:spcAft>
              <a:spcPct val="35000"/>
            </a:spcAft>
            <a:buNone/>
          </a:pPr>
          <a:r>
            <a:rPr lang="en-US" sz="2400" kern="1200" dirty="0"/>
            <a:t>Daily Causal Factors</a:t>
          </a:r>
        </a:p>
      </dsp:txBody>
      <dsp:txXfrm>
        <a:off x="4345" y="478403"/>
        <a:ext cx="2222517" cy="1381050"/>
      </dsp:txXfrm>
    </dsp:sp>
    <dsp:sp modelId="{5B0305AB-2A0E-412D-B022-64DA70CEC502}">
      <dsp:nvSpPr>
        <dsp:cNvPr id="0" name=""/>
        <dsp:cNvSpPr/>
      </dsp:nvSpPr>
      <dsp:spPr>
        <a:xfrm>
          <a:off x="2226862" y="89983"/>
          <a:ext cx="444503" cy="2157890"/>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AF8024-2F6C-4DBA-962D-E4A803C943D6}">
      <dsp:nvSpPr>
        <dsp:cNvPr id="0" name=""/>
        <dsp:cNvSpPr/>
      </dsp:nvSpPr>
      <dsp:spPr>
        <a:xfrm>
          <a:off x="2849167" y="89983"/>
          <a:ext cx="6045246" cy="215789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t>Trade-war and Tariffs (Trump tweets)</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t>Seasonality – Planting, Blooming, Harvest (by Year)</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t>Supply and Demand (Exports)</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t>Weather – Forest fire Brazil</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t>Competitors – Brazil, Argentina</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t>Widespread Disease (African swine fever, Asian rust)</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t>News – Relevance, Sentiments and Magnitude</a:t>
          </a:r>
        </a:p>
      </dsp:txBody>
      <dsp:txXfrm>
        <a:off x="2849167" y="89983"/>
        <a:ext cx="6045246" cy="2157890"/>
      </dsp:txXfrm>
    </dsp:sp>
    <dsp:sp modelId="{BBBEF671-716C-4195-8E03-23B0DDF48C4B}">
      <dsp:nvSpPr>
        <dsp:cNvPr id="0" name=""/>
        <dsp:cNvSpPr/>
      </dsp:nvSpPr>
      <dsp:spPr>
        <a:xfrm>
          <a:off x="4345" y="2610253"/>
          <a:ext cx="2222517" cy="1269675"/>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Market</a:t>
          </a:r>
        </a:p>
        <a:p>
          <a:pPr marL="0" lvl="0" indent="0" algn="r" defTabSz="1066800">
            <a:lnSpc>
              <a:spcPct val="90000"/>
            </a:lnSpc>
            <a:spcBef>
              <a:spcPct val="0"/>
            </a:spcBef>
            <a:spcAft>
              <a:spcPct val="35000"/>
            </a:spcAft>
            <a:buNone/>
          </a:pPr>
          <a:r>
            <a:rPr lang="en-US" sz="2400" kern="1200" dirty="0"/>
            <a:t>Daily Causal Factors</a:t>
          </a:r>
        </a:p>
      </dsp:txBody>
      <dsp:txXfrm>
        <a:off x="4345" y="2610253"/>
        <a:ext cx="2222517" cy="1269675"/>
      </dsp:txXfrm>
    </dsp:sp>
    <dsp:sp modelId="{EFC2EAE1-766D-41FC-8DC1-08C3DCBD93C6}">
      <dsp:nvSpPr>
        <dsp:cNvPr id="0" name=""/>
        <dsp:cNvSpPr/>
      </dsp:nvSpPr>
      <dsp:spPr>
        <a:xfrm>
          <a:off x="2226862" y="2312673"/>
          <a:ext cx="444503" cy="1864835"/>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AD886D-7B3F-40A5-A75F-E953E96EDE4D}">
      <dsp:nvSpPr>
        <dsp:cNvPr id="0" name=""/>
        <dsp:cNvSpPr/>
      </dsp:nvSpPr>
      <dsp:spPr>
        <a:xfrm>
          <a:off x="2849167" y="2312673"/>
          <a:ext cx="6045246" cy="186483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Last Days Price</a:t>
          </a:r>
        </a:p>
        <a:p>
          <a:pPr marL="171450" lvl="1" indent="-171450" algn="l" defTabSz="800100">
            <a:lnSpc>
              <a:spcPct val="90000"/>
            </a:lnSpc>
            <a:spcBef>
              <a:spcPct val="0"/>
            </a:spcBef>
            <a:spcAft>
              <a:spcPct val="15000"/>
            </a:spcAft>
            <a:buChar char="•"/>
          </a:pPr>
          <a:r>
            <a:rPr lang="en-US" sz="1800" b="1" kern="1200" dirty="0"/>
            <a:t>Volume Weighted Average Price</a:t>
          </a:r>
        </a:p>
        <a:p>
          <a:pPr marL="171450" lvl="1" indent="-171450" algn="l" defTabSz="800100">
            <a:lnSpc>
              <a:spcPct val="90000"/>
            </a:lnSpc>
            <a:spcBef>
              <a:spcPct val="0"/>
            </a:spcBef>
            <a:spcAft>
              <a:spcPct val="15000"/>
            </a:spcAft>
            <a:buChar char="•"/>
          </a:pPr>
          <a:r>
            <a:rPr lang="en-US" sz="1800" b="1" kern="1200" dirty="0"/>
            <a:t>Percentage Change Per Day</a:t>
          </a:r>
        </a:p>
        <a:p>
          <a:pPr marL="171450" lvl="1" indent="-171450" algn="l" defTabSz="800100">
            <a:lnSpc>
              <a:spcPct val="90000"/>
            </a:lnSpc>
            <a:spcBef>
              <a:spcPct val="0"/>
            </a:spcBef>
            <a:spcAft>
              <a:spcPct val="15000"/>
            </a:spcAft>
            <a:buChar char="•"/>
          </a:pPr>
          <a:r>
            <a:rPr lang="en-US" sz="1800" b="1" kern="1200" dirty="0"/>
            <a:t>Trade Weighted U.S. Dollar Index</a:t>
          </a:r>
        </a:p>
        <a:p>
          <a:pPr marL="171450" lvl="1" indent="-171450" algn="l" defTabSz="800100">
            <a:lnSpc>
              <a:spcPct val="90000"/>
            </a:lnSpc>
            <a:spcBef>
              <a:spcPct val="0"/>
            </a:spcBef>
            <a:spcAft>
              <a:spcPct val="15000"/>
            </a:spcAft>
            <a:buChar char="•"/>
          </a:pPr>
          <a:r>
            <a:rPr lang="en-US" sz="1800" b="1" kern="1200" dirty="0"/>
            <a:t>USD-Yuan Exchange Rate</a:t>
          </a:r>
        </a:p>
        <a:p>
          <a:pPr marL="171450" lvl="1" indent="-171450" algn="l" defTabSz="800100">
            <a:lnSpc>
              <a:spcPct val="90000"/>
            </a:lnSpc>
            <a:spcBef>
              <a:spcPct val="0"/>
            </a:spcBef>
            <a:spcAft>
              <a:spcPct val="15000"/>
            </a:spcAft>
            <a:buChar char="•"/>
          </a:pPr>
          <a:r>
            <a:rPr lang="en-US" sz="1800" b="1" kern="1200" dirty="0"/>
            <a:t>Competitive Crops – Corn, Wheat</a:t>
          </a:r>
        </a:p>
      </dsp:txBody>
      <dsp:txXfrm>
        <a:off x="2849167" y="2312673"/>
        <a:ext cx="6045246" cy="1864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0967F-82A8-4508-81B8-C157BEF13C3F}">
      <dsp:nvSpPr>
        <dsp:cNvPr id="0" name=""/>
        <dsp:cNvSpPr/>
      </dsp:nvSpPr>
      <dsp:spPr>
        <a:xfrm>
          <a:off x="666" y="1510229"/>
          <a:ext cx="2101613" cy="1733391"/>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Market data, News, Feature Engineering</a:t>
          </a:r>
        </a:p>
      </dsp:txBody>
      <dsp:txXfrm>
        <a:off x="40556" y="1550119"/>
        <a:ext cx="2021833" cy="1282170"/>
      </dsp:txXfrm>
    </dsp:sp>
    <dsp:sp modelId="{AEE9CA59-D925-4D93-9FDC-47C63D5C9EDB}">
      <dsp:nvSpPr>
        <dsp:cNvPr id="0" name=""/>
        <dsp:cNvSpPr/>
      </dsp:nvSpPr>
      <dsp:spPr>
        <a:xfrm>
          <a:off x="1168674" y="1876222"/>
          <a:ext cx="2386896" cy="2386896"/>
        </a:xfrm>
        <a:prstGeom prst="leftCircularArrow">
          <a:avLst>
            <a:gd name="adj1" fmla="val 3442"/>
            <a:gd name="adj2" fmla="val 426519"/>
            <a:gd name="adj3" fmla="val 2202030"/>
            <a:gd name="adj4" fmla="val 9024489"/>
            <a:gd name="adj5" fmla="val 4016"/>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6289DF-DE9F-41CF-ADED-65A1A61C10B1}">
      <dsp:nvSpPr>
        <dsp:cNvPr id="0" name=""/>
        <dsp:cNvSpPr/>
      </dsp:nvSpPr>
      <dsp:spPr>
        <a:xfrm>
          <a:off x="467691" y="2872180"/>
          <a:ext cx="1868100" cy="74288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Data</a:t>
          </a:r>
        </a:p>
        <a:p>
          <a:pPr marL="0" lvl="0" indent="0" algn="ctr" defTabSz="844550">
            <a:lnSpc>
              <a:spcPct val="90000"/>
            </a:lnSpc>
            <a:spcBef>
              <a:spcPct val="0"/>
            </a:spcBef>
            <a:spcAft>
              <a:spcPct val="35000"/>
            </a:spcAft>
            <a:buNone/>
          </a:pPr>
          <a:r>
            <a:rPr lang="en-US" sz="1900" kern="1200" dirty="0"/>
            <a:t>Preparation</a:t>
          </a:r>
        </a:p>
      </dsp:txBody>
      <dsp:txXfrm>
        <a:off x="489449" y="2893938"/>
        <a:ext cx="1824584" cy="699366"/>
      </dsp:txXfrm>
    </dsp:sp>
    <dsp:sp modelId="{06F1D29E-3715-4585-8897-5ED012564806}">
      <dsp:nvSpPr>
        <dsp:cNvPr id="0" name=""/>
        <dsp:cNvSpPr/>
      </dsp:nvSpPr>
      <dsp:spPr>
        <a:xfrm>
          <a:off x="2727046" y="1510229"/>
          <a:ext cx="2101613" cy="1733391"/>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Recursive Feature Elimination, High Correlation, Low Variance Filter</a:t>
          </a:r>
        </a:p>
        <a:p>
          <a:pPr marL="171450" lvl="1" indent="-171450" algn="l" defTabSz="711200">
            <a:lnSpc>
              <a:spcPct val="90000"/>
            </a:lnSpc>
            <a:spcBef>
              <a:spcPct val="0"/>
            </a:spcBef>
            <a:spcAft>
              <a:spcPct val="15000"/>
            </a:spcAft>
            <a:buChar char="•"/>
          </a:pPr>
          <a:endParaRPr lang="en-US" sz="1600" kern="1200" dirty="0"/>
        </a:p>
      </dsp:txBody>
      <dsp:txXfrm>
        <a:off x="2766936" y="1921560"/>
        <a:ext cx="2021833" cy="1282170"/>
      </dsp:txXfrm>
    </dsp:sp>
    <dsp:sp modelId="{A102FDAF-E898-4AFF-8180-B9B4548F3755}">
      <dsp:nvSpPr>
        <dsp:cNvPr id="0" name=""/>
        <dsp:cNvSpPr/>
      </dsp:nvSpPr>
      <dsp:spPr>
        <a:xfrm>
          <a:off x="3877541" y="422766"/>
          <a:ext cx="2655436" cy="2655436"/>
        </a:xfrm>
        <a:prstGeom prst="circularArrow">
          <a:avLst>
            <a:gd name="adj1" fmla="val 3094"/>
            <a:gd name="adj2" fmla="val 380236"/>
            <a:gd name="adj3" fmla="val 19444253"/>
            <a:gd name="adj4" fmla="val 12575511"/>
            <a:gd name="adj5" fmla="val 361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4A1DD0-16BB-4976-8A43-4EC1AC9E5412}">
      <dsp:nvSpPr>
        <dsp:cNvPr id="0" name=""/>
        <dsp:cNvSpPr/>
      </dsp:nvSpPr>
      <dsp:spPr>
        <a:xfrm>
          <a:off x="3194072" y="1138788"/>
          <a:ext cx="1868100" cy="74288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Feature Selection</a:t>
          </a:r>
        </a:p>
      </dsp:txBody>
      <dsp:txXfrm>
        <a:off x="3215830" y="1160546"/>
        <a:ext cx="1824584" cy="699366"/>
      </dsp:txXfrm>
    </dsp:sp>
    <dsp:sp modelId="{2366A36B-9889-4578-9034-45CC8A15E00F}">
      <dsp:nvSpPr>
        <dsp:cNvPr id="0" name=""/>
        <dsp:cNvSpPr/>
      </dsp:nvSpPr>
      <dsp:spPr>
        <a:xfrm>
          <a:off x="5453427" y="1510229"/>
          <a:ext cx="2101613" cy="1733391"/>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Various Model Evaluation</a:t>
          </a:r>
        </a:p>
        <a:p>
          <a:pPr marL="171450" lvl="1" indent="-171450" algn="l" defTabSz="711200">
            <a:lnSpc>
              <a:spcPct val="90000"/>
            </a:lnSpc>
            <a:spcBef>
              <a:spcPct val="0"/>
            </a:spcBef>
            <a:spcAft>
              <a:spcPct val="15000"/>
            </a:spcAft>
            <a:buChar char="•"/>
          </a:pPr>
          <a:r>
            <a:rPr lang="en-US" sz="1600" kern="1200" dirty="0" err="1"/>
            <a:t>XGBosst</a:t>
          </a:r>
          <a:r>
            <a:rPr lang="en-US" sz="1600" kern="1200" dirty="0"/>
            <a:t>, LSTM</a:t>
          </a:r>
        </a:p>
      </dsp:txBody>
      <dsp:txXfrm>
        <a:off x="5493317" y="1550119"/>
        <a:ext cx="2021833" cy="1282170"/>
      </dsp:txXfrm>
    </dsp:sp>
    <dsp:sp modelId="{8100CC4D-82D9-419C-A889-213DD618F470}">
      <dsp:nvSpPr>
        <dsp:cNvPr id="0" name=""/>
        <dsp:cNvSpPr/>
      </dsp:nvSpPr>
      <dsp:spPr>
        <a:xfrm>
          <a:off x="6621435" y="1876222"/>
          <a:ext cx="2386896" cy="2386896"/>
        </a:xfrm>
        <a:prstGeom prst="leftCircularArrow">
          <a:avLst>
            <a:gd name="adj1" fmla="val 3442"/>
            <a:gd name="adj2" fmla="val 426519"/>
            <a:gd name="adj3" fmla="val 2202030"/>
            <a:gd name="adj4" fmla="val 9024489"/>
            <a:gd name="adj5" fmla="val 4016"/>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36C81E-2C74-4FBD-81EA-743AA4F6718F}">
      <dsp:nvSpPr>
        <dsp:cNvPr id="0" name=""/>
        <dsp:cNvSpPr/>
      </dsp:nvSpPr>
      <dsp:spPr>
        <a:xfrm>
          <a:off x="5920452" y="2872180"/>
          <a:ext cx="1868100" cy="74288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Model Training</a:t>
          </a:r>
        </a:p>
      </dsp:txBody>
      <dsp:txXfrm>
        <a:off x="5942210" y="2893938"/>
        <a:ext cx="1824584" cy="699366"/>
      </dsp:txXfrm>
    </dsp:sp>
    <dsp:sp modelId="{E0BDFFA9-DFFC-4BCE-BEE5-4A0C3F42D994}">
      <dsp:nvSpPr>
        <dsp:cNvPr id="0" name=""/>
        <dsp:cNvSpPr/>
      </dsp:nvSpPr>
      <dsp:spPr>
        <a:xfrm>
          <a:off x="8179807" y="1510229"/>
          <a:ext cx="2101613" cy="1733391"/>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Model Selection based on performance</a:t>
          </a:r>
        </a:p>
        <a:p>
          <a:pPr marL="171450" lvl="1" indent="-171450" algn="l" defTabSz="711200">
            <a:lnSpc>
              <a:spcPct val="90000"/>
            </a:lnSpc>
            <a:spcBef>
              <a:spcPct val="0"/>
            </a:spcBef>
            <a:spcAft>
              <a:spcPct val="15000"/>
            </a:spcAft>
            <a:buChar char="•"/>
          </a:pPr>
          <a:r>
            <a:rPr lang="en-US" sz="1600" kern="1200" dirty="0"/>
            <a:t>Ensemble of Weak Learners</a:t>
          </a:r>
        </a:p>
      </dsp:txBody>
      <dsp:txXfrm>
        <a:off x="8219697" y="1921560"/>
        <a:ext cx="2021833" cy="1282170"/>
      </dsp:txXfrm>
    </dsp:sp>
    <dsp:sp modelId="{7A73A949-BF7D-4FC0-84D1-198D05D1FDB9}">
      <dsp:nvSpPr>
        <dsp:cNvPr id="0" name=""/>
        <dsp:cNvSpPr/>
      </dsp:nvSpPr>
      <dsp:spPr>
        <a:xfrm>
          <a:off x="8646832" y="1138788"/>
          <a:ext cx="1868100" cy="74288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Final Model</a:t>
          </a:r>
        </a:p>
      </dsp:txBody>
      <dsp:txXfrm>
        <a:off x="8668590" y="1160546"/>
        <a:ext cx="1824584" cy="69936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44B61-B36D-412B-92C5-4DD6B4092EEF}"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5DA10-792B-4258-B966-D1BFD52B3BD4}" type="slidenum">
              <a:rPr lang="en-US" smtClean="0"/>
              <a:t>‹#›</a:t>
            </a:fld>
            <a:endParaRPr lang="en-US"/>
          </a:p>
        </p:txBody>
      </p:sp>
    </p:spTree>
    <p:extLst>
      <p:ext uri="{BB962C8B-B14F-4D97-AF65-F5344CB8AC3E}">
        <p14:creationId xmlns:p14="http://schemas.microsoft.com/office/powerpoint/2010/main" val="280352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ikipedia.org/wiki/Cross_Industry_Standard_Process_for_Data_Minin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ikipedia.org/wiki/Data_mining#Proces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radingsim.com/blog/6-things-you-must-know-about-soybean-futures-trad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ocalhost:8888/notebooks/repos/datastuff/Minnean/ug_exploration.ipynb#Answer-Undergrad-Question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localhost:8888/notebooks/repos/datastuff/Minnean/ug_exploration.ipynb#Answer-Grad-question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https://docs.microsoft.com/en-us/azure/machine-learning/team-data-science-process/</a:t>
            </a:r>
          </a:p>
          <a:p>
            <a:pPr rtl="0"/>
            <a:endParaRPr lang="en-US" dirty="0"/>
          </a:p>
          <a:p>
            <a:pPr rtl="0"/>
            <a:r>
              <a:rPr lang="en-US" dirty="0"/>
              <a:t>The Team Data Science Process (TDSP) provides a recommended lifecycle that you can use to structure the development of your data science projects. The lifecycle outlines the steps, from start to finish, that projects usually follow when they are executed. If you are using another data science lifecycle, such as </a:t>
            </a:r>
            <a:r>
              <a:rPr lang="en-US" dirty="0">
                <a:hlinkClick r:id="rId3"/>
              </a:rPr>
              <a:t>CRISP-DM</a:t>
            </a:r>
            <a:r>
              <a:rPr lang="en-US" dirty="0"/>
              <a:t>, </a:t>
            </a:r>
            <a:r>
              <a:rPr lang="en-US" dirty="0">
                <a:hlinkClick r:id="rId4"/>
              </a:rPr>
              <a:t>KDD</a:t>
            </a:r>
            <a:r>
              <a:rPr lang="en-US" dirty="0"/>
              <a:t> or your organization's own custom process, you can still use the task-based TDSP in the context of those development lifecycles. + </a:t>
            </a:r>
          </a:p>
          <a:p>
            <a:pPr rtl="0"/>
            <a:r>
              <a:rPr lang="en-US" dirty="0"/>
              <a:t>This lifecycle has been designed for data science projects that are intended to ship as part of intelligent applications. These applications deploy machine learning or artificial intelligence models for predictive analytics. Exploratory data science projects and ad hoc or on-off analytics projects can also benefit from using this process, but in such cases some steps described may not be needed. </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a:t>
            </a:fld>
            <a:endParaRPr lang="en-US" dirty="0"/>
          </a:p>
        </p:txBody>
      </p:sp>
    </p:spTree>
    <p:extLst>
      <p:ext uri="{BB962C8B-B14F-4D97-AF65-F5344CB8AC3E}">
        <p14:creationId xmlns:p14="http://schemas.microsoft.com/office/powerpoint/2010/main" val="253343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Soybean Futures - From &lt;</a:t>
            </a:r>
            <a:r>
              <a:rPr lang="en-US" dirty="0">
                <a:hlinkClick r:id="rId3"/>
              </a:rPr>
              <a:t>https://tradingsim.com/blog/6-things-you-must-know-about-soybean-futures-trading/</a:t>
            </a:r>
            <a:r>
              <a:rPr lang="en-US"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https://www.harvestpublicmedia.org/post/watch-how-futures-market-helps-keep-your-grocery-bill-down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They're typically charged as a percentage of the transaction price that a </a:t>
            </a:r>
            <a:r>
              <a:rPr lang="en-US" b="1" dirty="0"/>
              <a:t>buyer pays a foreign seller.</a:t>
            </a:r>
            <a:r>
              <a:rPr lang="en-US" dirty="0"/>
              <a:t> In the United States, </a:t>
            </a:r>
            <a:r>
              <a:rPr lang="en-US" b="1" dirty="0"/>
              <a:t>tariffs</a:t>
            </a:r>
            <a:r>
              <a:rPr lang="en-US" dirty="0"/>
              <a:t> — also called duties or levies — are collected by Customs and Border Protection agents at 328 ports of entry across the country. </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2</a:t>
            </a:fld>
            <a:endParaRPr lang="en-US"/>
          </a:p>
        </p:txBody>
      </p:sp>
    </p:spTree>
    <p:extLst>
      <p:ext uri="{BB962C8B-B14F-4D97-AF65-F5344CB8AC3E}">
        <p14:creationId xmlns:p14="http://schemas.microsoft.com/office/powerpoint/2010/main" val="1875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Answer Undergrad Questions:</a:t>
            </a:r>
            <a:r>
              <a:rPr lang="en-US" sz="1200" b="1" i="0" u="none" strike="noStrike" kern="1200" dirty="0">
                <a:solidFill>
                  <a:schemeClr val="tx1"/>
                </a:solidFill>
                <a:effectLst/>
                <a:latin typeface="+mn-lt"/>
                <a:ea typeface="+mn-ea"/>
                <a:cs typeface="+mn-cs"/>
                <a:hlinkClick r:id="rId3"/>
              </a:rPr>
              <a:t>¶</a:t>
            </a:r>
            <a:endParaRPr lang="en-US" sz="1200" b="1" i="0" u="none" strike="noStrike" kern="1200" dirty="0">
              <a:solidFill>
                <a:schemeClr val="tx1"/>
              </a:solidFill>
              <a:effectLst/>
              <a:latin typeface="+mn-lt"/>
              <a:ea typeface="+mn-ea"/>
              <a:cs typeface="+mn-cs"/>
            </a:endParaRPr>
          </a:p>
          <a:p>
            <a:pPr marL="228600" indent="-228600">
              <a:buAutoNum type="arabicPeriod"/>
            </a:pPr>
            <a:r>
              <a:rPr lang="en-US" dirty="0"/>
              <a:t>What is the price difference by contract date? </a:t>
            </a:r>
          </a:p>
          <a:p>
            <a:pPr marL="228600" indent="-228600">
              <a:buAutoNum type="arabicPeriod"/>
            </a:pPr>
            <a:r>
              <a:rPr lang="en-US" dirty="0"/>
              <a:t>Is there seasonality in the target variable for a given contract date? </a:t>
            </a:r>
          </a:p>
          <a:p>
            <a:pPr marL="228600" indent="-228600">
              <a:buAutoNum type="arabicPeriod"/>
            </a:pPr>
            <a:r>
              <a:rPr lang="en-US" dirty="0"/>
              <a:t>Is canola price predictive of soybean price? </a:t>
            </a:r>
          </a:p>
          <a:p>
            <a:pPr marL="228600" indent="-228600">
              <a:buAutoNum type="arabicPeriod"/>
            </a:pPr>
            <a:r>
              <a:rPr lang="en-US" dirty="0"/>
              <a:t>Is there an effect of the delayed 2019 seeding on soybean prices (see time lag in data sets on Oil Crops Outlook tab: oil crops chart gallery figure 1)?</a:t>
            </a:r>
          </a:p>
          <a:p>
            <a:pPr marL="228600" indent="-228600">
              <a:buAutoNum type="arabicPeriod"/>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Answer Grad questions:</a:t>
            </a:r>
            <a:r>
              <a:rPr lang="en-US" sz="1200" b="1" i="0" u="none" strike="noStrike" kern="1200" dirty="0">
                <a:solidFill>
                  <a:schemeClr val="tx1"/>
                </a:solidFill>
                <a:effectLst/>
                <a:latin typeface="+mn-lt"/>
                <a:ea typeface="+mn-ea"/>
                <a:cs typeface="+mn-cs"/>
                <a:hlinkClick r:id="rId4"/>
              </a:rPr>
              <a:t>¶</a:t>
            </a:r>
            <a:endParaRPr lang="en-US" sz="1200" b="1" i="0" u="none" strike="noStrike" kern="1200" dirty="0">
              <a:solidFill>
                <a:schemeClr val="tx1"/>
              </a:solidFill>
              <a:effectLst/>
              <a:latin typeface="+mn-lt"/>
              <a:ea typeface="+mn-ea"/>
              <a:cs typeface="+mn-cs"/>
            </a:endParaRPr>
          </a:p>
          <a:p>
            <a:r>
              <a:rPr lang="en-US" dirty="0"/>
              <a:t>5. Is there a lag between tweets related to agriculture and/or trade and the markets? </a:t>
            </a:r>
          </a:p>
          <a:p>
            <a:r>
              <a:rPr lang="en-US" dirty="0"/>
              <a:t>6. What are the most impact indicators to watch from the next top three soybean producing countries (Brazil, Argentina and China)? </a:t>
            </a:r>
          </a:p>
          <a:p>
            <a:r>
              <a:rPr lang="en-US" dirty="0"/>
              <a:t>7. What other data sources could you use as macroeconomic indicators, and what is their relative importance?</a:t>
            </a:r>
          </a:p>
        </p:txBody>
      </p:sp>
      <p:sp>
        <p:nvSpPr>
          <p:cNvPr id="4" name="Slide Number Placeholder 3"/>
          <p:cNvSpPr>
            <a:spLocks noGrp="1"/>
          </p:cNvSpPr>
          <p:nvPr>
            <p:ph type="sldNum" sz="quarter" idx="5"/>
          </p:nvPr>
        </p:nvSpPr>
        <p:spPr/>
        <p:txBody>
          <a:bodyPr/>
          <a:lstStyle/>
          <a:p>
            <a:fld id="{CC45DA10-792B-4258-B966-D1BFD52B3BD4}" type="slidenum">
              <a:rPr lang="en-US" smtClean="0"/>
              <a:t>3</a:t>
            </a:fld>
            <a:endParaRPr lang="en-US"/>
          </a:p>
        </p:txBody>
      </p:sp>
    </p:spTree>
    <p:extLst>
      <p:ext uri="{BB962C8B-B14F-4D97-AF65-F5344CB8AC3E}">
        <p14:creationId xmlns:p14="http://schemas.microsoft.com/office/powerpoint/2010/main" val="3992431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4</a:t>
            </a:fld>
            <a:endParaRPr lang="en-US"/>
          </a:p>
        </p:txBody>
      </p:sp>
    </p:spTree>
    <p:extLst>
      <p:ext uri="{BB962C8B-B14F-4D97-AF65-F5344CB8AC3E}">
        <p14:creationId xmlns:p14="http://schemas.microsoft.com/office/powerpoint/2010/main" val="32265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5</a:t>
            </a:fld>
            <a:endParaRPr lang="en-US"/>
          </a:p>
        </p:txBody>
      </p:sp>
    </p:spTree>
    <p:extLst>
      <p:ext uri="{BB962C8B-B14F-4D97-AF65-F5344CB8AC3E}">
        <p14:creationId xmlns:p14="http://schemas.microsoft.com/office/powerpoint/2010/main" val="219218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6</a:t>
            </a:fld>
            <a:endParaRPr lang="en-US"/>
          </a:p>
        </p:txBody>
      </p:sp>
    </p:spTree>
    <p:extLst>
      <p:ext uri="{BB962C8B-B14F-4D97-AF65-F5344CB8AC3E}">
        <p14:creationId xmlns:p14="http://schemas.microsoft.com/office/powerpoint/2010/main" val="234007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2204-439B-4FDC-8DEC-AB4281B7C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16571-A846-49ED-8353-4ACA9F0FB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6633D-36A7-4EB4-A2D6-B486870C13B6}"/>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5" name="Footer Placeholder 4">
            <a:extLst>
              <a:ext uri="{FF2B5EF4-FFF2-40B4-BE49-F238E27FC236}">
                <a16:creationId xmlns:a16="http://schemas.microsoft.com/office/drawing/2014/main" id="{A57A862E-268C-485C-A968-DC0201CA1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4F2F6-1668-4EE8-805E-E5AB332337ED}"/>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0220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CA12-4745-4D9B-A0DF-3C5F7ABFBF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19BCE1-0795-4F65-92A0-ADF4C79B1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7019-6A3C-4D49-9B8C-25BF87924700}"/>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5" name="Footer Placeholder 4">
            <a:extLst>
              <a:ext uri="{FF2B5EF4-FFF2-40B4-BE49-F238E27FC236}">
                <a16:creationId xmlns:a16="http://schemas.microsoft.com/office/drawing/2014/main" id="{789C9EE5-ACE7-4C3D-983B-9BA283FA4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FC1AD-54F6-450B-B121-380AC0B15B7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08354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88A8A-115C-4957-945C-D70ECA64D9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3DD56-0049-4E7C-BF02-230F91A36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A843E-446F-437D-817B-3895D5CC517A}"/>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5" name="Footer Placeholder 4">
            <a:extLst>
              <a:ext uri="{FF2B5EF4-FFF2-40B4-BE49-F238E27FC236}">
                <a16:creationId xmlns:a16="http://schemas.microsoft.com/office/drawing/2014/main" id="{86D0B731-07C2-486D-B9DF-C66E66254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FA160-0F5D-4221-9EF3-D6B20667AF7E}"/>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37090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603A-2E95-479A-A563-979C5FD1D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8989E-84FC-41E1-B78D-9827A5DB9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AA00F-99CC-4B09-9F6E-F8431C1D2C04}"/>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5" name="Footer Placeholder 4">
            <a:extLst>
              <a:ext uri="{FF2B5EF4-FFF2-40B4-BE49-F238E27FC236}">
                <a16:creationId xmlns:a16="http://schemas.microsoft.com/office/drawing/2014/main" id="{81863DCB-E748-4562-91D2-537314E1F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D47F2-535A-4321-83A8-03F56642DFD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27489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3853-5E44-4734-8DD0-368776A27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CDECD-5E6D-465C-91A9-CEC18B54B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B0880-293E-43FB-B8B1-9B4AD31E02EF}"/>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5" name="Footer Placeholder 4">
            <a:extLst>
              <a:ext uri="{FF2B5EF4-FFF2-40B4-BE49-F238E27FC236}">
                <a16:creationId xmlns:a16="http://schemas.microsoft.com/office/drawing/2014/main" id="{3D39FC68-FC98-4A63-99EE-C5491E117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7C180-8ACA-4F1B-A7A9-E0E030F3D32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62648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B44-7255-41CC-B89D-74E5F69E6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23A7E-607D-4916-9367-0D9AFB63D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F896D-71F9-445B-9BCC-0155DFF86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530ED-7589-41C7-8466-A20E633A6662}"/>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6" name="Footer Placeholder 5">
            <a:extLst>
              <a:ext uri="{FF2B5EF4-FFF2-40B4-BE49-F238E27FC236}">
                <a16:creationId xmlns:a16="http://schemas.microsoft.com/office/drawing/2014/main" id="{6881598E-6705-4E63-93D1-02D368992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FD2E1-0966-4EB4-B118-025128FB3874}"/>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42678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B945-D3FE-4CBE-9F77-B1AB17DE3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D847F-E17C-480D-88DB-366216174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1E0D6-7CED-4196-B107-AC33C87CE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1AEC80-4C8B-45FE-A3F9-7F46CF0A6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48AA60-5295-4A4C-99FC-B5BCF6C8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3B02ED-9892-419A-90D9-4437B441EFDE}"/>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8" name="Footer Placeholder 7">
            <a:extLst>
              <a:ext uri="{FF2B5EF4-FFF2-40B4-BE49-F238E27FC236}">
                <a16:creationId xmlns:a16="http://schemas.microsoft.com/office/drawing/2014/main" id="{EB1A86FC-E4A4-43FC-A1A0-BE93975329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FC4486-2F52-427F-9B48-D0EAA7CD95C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3425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9092-BC8F-49C2-8731-B551DDEBB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996F2-FCD7-4D4F-9F81-BB6082EB6768}"/>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4" name="Footer Placeholder 3">
            <a:extLst>
              <a:ext uri="{FF2B5EF4-FFF2-40B4-BE49-F238E27FC236}">
                <a16:creationId xmlns:a16="http://schemas.microsoft.com/office/drawing/2014/main" id="{AC35D598-F1F7-4E90-BE38-152E57FA1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77FDA3-4360-4460-BE99-E4D2B4F5253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522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6AE5A-E18F-44EE-B3AB-8D41FB345759}"/>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3" name="Footer Placeholder 2">
            <a:extLst>
              <a:ext uri="{FF2B5EF4-FFF2-40B4-BE49-F238E27FC236}">
                <a16:creationId xmlns:a16="http://schemas.microsoft.com/office/drawing/2014/main" id="{7DAD0BC6-A33C-47FC-AF38-2A6C67353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2B68D-234A-4744-AAED-29DB246CDBA0}"/>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88026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FAA6-7F3F-4BDF-99F5-A09785FB8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D6528-CC82-499D-B328-D0165DD7A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C62615-FAC9-460D-87F6-2EA3B692A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2122E-CC1C-4232-8528-368D9D460D4E}"/>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6" name="Footer Placeholder 5">
            <a:extLst>
              <a:ext uri="{FF2B5EF4-FFF2-40B4-BE49-F238E27FC236}">
                <a16:creationId xmlns:a16="http://schemas.microsoft.com/office/drawing/2014/main" id="{006FA332-32B0-4619-ACCE-C02B4E81F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84689-BA59-4083-8625-F1B7A366CDB6}"/>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28309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BDE-9730-41E5-928B-51CB552A9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1DF89E-B4EA-4E3B-8001-3C02C3B77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F7DC7-4EF8-4B93-AE7E-1F0B31E18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30782-7032-48B0-8DC9-8FD3FAF2384A}"/>
              </a:ext>
            </a:extLst>
          </p:cNvPr>
          <p:cNvSpPr>
            <a:spLocks noGrp="1"/>
          </p:cNvSpPr>
          <p:nvPr>
            <p:ph type="dt" sz="half" idx="10"/>
          </p:nvPr>
        </p:nvSpPr>
        <p:spPr/>
        <p:txBody>
          <a:bodyPr/>
          <a:lstStyle/>
          <a:p>
            <a:fld id="{E738B35D-3D17-48B0-9672-48C673DA9395}" type="datetimeFigureOut">
              <a:rPr lang="en-US" smtClean="0"/>
              <a:t>11/8/2019</a:t>
            </a:fld>
            <a:endParaRPr lang="en-US"/>
          </a:p>
        </p:txBody>
      </p:sp>
      <p:sp>
        <p:nvSpPr>
          <p:cNvPr id="6" name="Footer Placeholder 5">
            <a:extLst>
              <a:ext uri="{FF2B5EF4-FFF2-40B4-BE49-F238E27FC236}">
                <a16:creationId xmlns:a16="http://schemas.microsoft.com/office/drawing/2014/main" id="{41680258-C5D6-4D1B-9A82-2B98BB46B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0B146-FAC4-4360-B968-4844559A3D4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89816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5C542-0A39-4300-B7E5-F372178B5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77065-55AE-4E1B-BA49-2B3F60592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9B105-35EC-44C3-A812-DBA030B4F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8B35D-3D17-48B0-9672-48C673DA9395}" type="datetimeFigureOut">
              <a:rPr lang="en-US" smtClean="0"/>
              <a:t>11/8/2019</a:t>
            </a:fld>
            <a:endParaRPr lang="en-US"/>
          </a:p>
        </p:txBody>
      </p:sp>
      <p:sp>
        <p:nvSpPr>
          <p:cNvPr id="5" name="Footer Placeholder 4">
            <a:extLst>
              <a:ext uri="{FF2B5EF4-FFF2-40B4-BE49-F238E27FC236}">
                <a16:creationId xmlns:a16="http://schemas.microsoft.com/office/drawing/2014/main" id="{E097B6E1-8A74-4E3E-A4AF-F94E30332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CAF98-0EF8-4063-BCA3-C47D55F93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A5D73-B8CE-4E30-8C4B-22CF1ECD0EDF}" type="slidenum">
              <a:rPr lang="en-US" smtClean="0"/>
              <a:t>‹#›</a:t>
            </a:fld>
            <a:endParaRPr lang="en-US"/>
          </a:p>
        </p:txBody>
      </p:sp>
    </p:spTree>
    <p:extLst>
      <p:ext uri="{BB962C8B-B14F-4D97-AF65-F5344CB8AC3E}">
        <p14:creationId xmlns:p14="http://schemas.microsoft.com/office/powerpoint/2010/main" val="359370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9DA1-1ACD-4166-ADD4-7FA6F84532FE}"/>
              </a:ext>
            </a:extLst>
          </p:cNvPr>
          <p:cNvSpPr>
            <a:spLocks noGrp="1"/>
          </p:cNvSpPr>
          <p:nvPr>
            <p:ph type="title"/>
          </p:nvPr>
        </p:nvSpPr>
        <p:spPr>
          <a:xfrm>
            <a:off x="1815994" y="190500"/>
            <a:ext cx="8166207" cy="668338"/>
          </a:xfrm>
        </p:spPr>
        <p:txBody>
          <a:bodyPr/>
          <a:lstStyle/>
          <a:p>
            <a:pPr algn="l"/>
            <a:r>
              <a:rPr lang="en-US" sz="3600" dirty="0"/>
              <a:t>Data Science Process </a:t>
            </a:r>
          </a:p>
        </p:txBody>
      </p:sp>
      <p:sp>
        <p:nvSpPr>
          <p:cNvPr id="6" name="Rectangle 5">
            <a:extLst>
              <a:ext uri="{FF2B5EF4-FFF2-40B4-BE49-F238E27FC236}">
                <a16:creationId xmlns:a16="http://schemas.microsoft.com/office/drawing/2014/main" id="{B236B0B7-873D-447D-B983-99DA0580ACF7}"/>
              </a:ext>
            </a:extLst>
          </p:cNvPr>
          <p:cNvSpPr/>
          <p:nvPr/>
        </p:nvSpPr>
        <p:spPr>
          <a:xfrm>
            <a:off x="1061545" y="1135117"/>
            <a:ext cx="10174013" cy="3539430"/>
          </a:xfrm>
          <a:prstGeom prst="rect">
            <a:avLst/>
          </a:prstGeom>
        </p:spPr>
        <p:txBody>
          <a:bodyPr wrap="square">
            <a:spAutoFit/>
          </a:bodyPr>
          <a:lstStyle/>
          <a:p>
            <a:r>
              <a:rPr lang="en-US" sz="2800" dirty="0"/>
              <a:t>The Team Data Science Process (TDSP) lifecycle is composed of five major stages that are executed iteratively. </a:t>
            </a:r>
          </a:p>
          <a:p>
            <a:r>
              <a:rPr lang="en-US" sz="2800" dirty="0"/>
              <a:t>These include:</a:t>
            </a:r>
          </a:p>
          <a:p>
            <a:r>
              <a:rPr lang="en-US" sz="2800" b="1" dirty="0"/>
              <a:t>1. Business Understanding</a:t>
            </a:r>
            <a:endParaRPr lang="en-US" sz="2800" dirty="0"/>
          </a:p>
          <a:p>
            <a:r>
              <a:rPr lang="en-US" sz="2800" b="1" dirty="0"/>
              <a:t>2. Data Acquisition and Understanding</a:t>
            </a:r>
            <a:endParaRPr lang="en-US" sz="2800" dirty="0"/>
          </a:p>
          <a:p>
            <a:r>
              <a:rPr lang="en-US" sz="2800" b="1" dirty="0"/>
              <a:t>3. Modeling</a:t>
            </a:r>
            <a:endParaRPr lang="en-US" sz="2800" dirty="0"/>
          </a:p>
          <a:p>
            <a:r>
              <a:rPr lang="en-US" sz="2800" b="1" dirty="0"/>
              <a:t>4. Deployment</a:t>
            </a:r>
            <a:endParaRPr lang="en-US" sz="2800" dirty="0"/>
          </a:p>
          <a:p>
            <a:r>
              <a:rPr lang="en-US" sz="2800" b="1" dirty="0"/>
              <a:t>5. Customer Acceptance</a:t>
            </a:r>
            <a:endParaRPr lang="en-US" sz="2800" dirty="0"/>
          </a:p>
        </p:txBody>
      </p:sp>
      <p:sp>
        <p:nvSpPr>
          <p:cNvPr id="7" name="Google Shape;106;p20">
            <a:extLst>
              <a:ext uri="{FF2B5EF4-FFF2-40B4-BE49-F238E27FC236}">
                <a16:creationId xmlns:a16="http://schemas.microsoft.com/office/drawing/2014/main" id="{1C65E4C0-B7CA-4397-8C23-9CC7705BE1F0}"/>
              </a:ext>
            </a:extLst>
          </p:cNvPr>
          <p:cNvSpPr txBox="1"/>
          <p:nvPr/>
        </p:nvSpPr>
        <p:spPr>
          <a:xfrm>
            <a:off x="1252829" y="6189492"/>
            <a:ext cx="1609805" cy="300439"/>
          </a:xfrm>
          <a:prstGeom prst="rect">
            <a:avLst/>
          </a:prstGeom>
          <a:solidFill>
            <a:schemeClr val="lt1"/>
          </a:solidFill>
          <a:ln>
            <a:noFill/>
          </a:ln>
        </p:spPr>
        <p:txBody>
          <a:bodyPr spcFirstLastPara="1" wrap="square" lIns="91425" tIns="45700" rIns="91425" bIns="45700" anchor="t" anchorCtr="0">
            <a:noAutofit/>
          </a:bodyPr>
          <a:lstStyle/>
          <a:p>
            <a:r>
              <a:rPr lang="en" sz="1000" dirty="0">
                <a:solidFill>
                  <a:schemeClr val="accent5"/>
                </a:solidFill>
                <a:ea typeface="Calibri"/>
                <a:cs typeface="Calibri"/>
                <a:sym typeface="Calibri"/>
              </a:rPr>
              <a:t>Source: </a:t>
            </a:r>
            <a:r>
              <a:rPr lang="en-US" sz="1000" dirty="0">
                <a:solidFill>
                  <a:schemeClr val="accent5"/>
                </a:solidFill>
                <a:ea typeface="Calibri"/>
                <a:cs typeface="Calibri"/>
                <a:sym typeface="Calibri"/>
              </a:rPr>
              <a:t>Microsoft</a:t>
            </a:r>
            <a:endParaRPr sz="1600" dirty="0"/>
          </a:p>
        </p:txBody>
      </p:sp>
    </p:spTree>
    <p:extLst>
      <p:ext uri="{BB962C8B-B14F-4D97-AF65-F5344CB8AC3E}">
        <p14:creationId xmlns:p14="http://schemas.microsoft.com/office/powerpoint/2010/main" val="222421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Title 2">
            <a:extLst>
              <a:ext uri="{FF2B5EF4-FFF2-40B4-BE49-F238E27FC236}">
                <a16:creationId xmlns:a16="http://schemas.microsoft.com/office/drawing/2014/main" id="{A020CF94-5405-43C5-95DA-B4CA69BE9F95}"/>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Business Understanding - Domain knowledge</a:t>
            </a:r>
          </a:p>
        </p:txBody>
      </p:sp>
      <p:pic>
        <p:nvPicPr>
          <p:cNvPr id="5" name="Picture 4" descr="A picture containing drawing&#10;&#10;Description automatically generated">
            <a:extLst>
              <a:ext uri="{FF2B5EF4-FFF2-40B4-BE49-F238E27FC236}">
                <a16:creationId xmlns:a16="http://schemas.microsoft.com/office/drawing/2014/main" id="{826A4E23-385C-4A1B-BC06-26165E302605}"/>
              </a:ext>
            </a:extLst>
          </p:cNvPr>
          <p:cNvPicPr>
            <a:picLocks noChangeAspect="1"/>
          </p:cNvPicPr>
          <p:nvPr/>
        </p:nvPicPr>
        <p:blipFill rotWithShape="1">
          <a:blip r:embed="rId3">
            <a:extLst>
              <a:ext uri="{28A0092B-C50C-407E-A947-70E740481C1C}">
                <a14:useLocalDpi xmlns:a14="http://schemas.microsoft.com/office/drawing/2010/main" val="0"/>
              </a:ext>
            </a:extLst>
          </a:blip>
          <a:srcRect l="6748" r="2173" b="-3"/>
          <a:stretch/>
        </p:blipFill>
        <p:spPr>
          <a:xfrm>
            <a:off x="950121" y="1231092"/>
            <a:ext cx="5941068" cy="3457283"/>
          </a:xfrm>
          <a:prstGeom prst="rect">
            <a:avLst/>
          </a:prstGeom>
        </p:spPr>
      </p:pic>
      <p:sp>
        <p:nvSpPr>
          <p:cNvPr id="4" name="Content Placeholder 3">
            <a:extLst>
              <a:ext uri="{FF2B5EF4-FFF2-40B4-BE49-F238E27FC236}">
                <a16:creationId xmlns:a16="http://schemas.microsoft.com/office/drawing/2014/main" id="{A23F78B3-7B6E-4482-BA19-9A61D658A8FB}"/>
              </a:ext>
            </a:extLst>
          </p:cNvPr>
          <p:cNvSpPr>
            <a:spLocks noGrp="1"/>
          </p:cNvSpPr>
          <p:nvPr>
            <p:ph idx="1"/>
          </p:nvPr>
        </p:nvSpPr>
        <p:spPr>
          <a:xfrm>
            <a:off x="7002684" y="682906"/>
            <a:ext cx="4938415" cy="5023413"/>
          </a:xfrm>
        </p:spPr>
        <p:txBody>
          <a:bodyPr anchor="ctr">
            <a:normAutofit fontScale="92500" lnSpcReduction="10000"/>
          </a:bodyPr>
          <a:lstStyle/>
          <a:p>
            <a:pPr marL="0" indent="0">
              <a:buNone/>
            </a:pPr>
            <a:r>
              <a:rPr lang="en-US" sz="2300" b="1" dirty="0"/>
              <a:t>Producers and Consumers: </a:t>
            </a:r>
            <a:r>
              <a:rPr lang="en-US" sz="2300" dirty="0"/>
              <a:t>All soybeans futures contracts require the traders to put up the initial margin and a maintenance margin and comes with contract expiry months.</a:t>
            </a:r>
          </a:p>
          <a:p>
            <a:pPr marL="0" indent="0">
              <a:buNone/>
            </a:pPr>
            <a:r>
              <a:rPr lang="en-US" sz="2300" b="1" dirty="0"/>
              <a:t>Uses: </a:t>
            </a:r>
            <a:r>
              <a:rPr lang="en-US" sz="2300" dirty="0"/>
              <a:t>It is widely used as livestock feed(</a:t>
            </a:r>
            <a:r>
              <a:rPr lang="en-US" sz="2300" b="1" dirty="0"/>
              <a:t>specially in China hogs</a:t>
            </a:r>
            <a:r>
              <a:rPr lang="en-US" sz="2300" dirty="0"/>
              <a:t>), a substitute for meat as well as a source of oil. </a:t>
            </a:r>
          </a:p>
          <a:p>
            <a:pPr marL="0" indent="0">
              <a:buNone/>
            </a:pPr>
            <a:r>
              <a:rPr lang="en-US" sz="2300" b="1" dirty="0"/>
              <a:t>Supply and Demand:</a:t>
            </a:r>
          </a:p>
          <a:p>
            <a:pPr lvl="1"/>
            <a:r>
              <a:rPr lang="en-US" sz="2300" dirty="0"/>
              <a:t>U.S. (55%), Argentina, Brazil, China, and India - 90% Soybean production. </a:t>
            </a:r>
          </a:p>
          <a:p>
            <a:pPr lvl="1"/>
            <a:r>
              <a:rPr lang="en-US" sz="2300" dirty="0"/>
              <a:t>80% of soybean farming coming from the Midwest</a:t>
            </a:r>
          </a:p>
          <a:p>
            <a:r>
              <a:rPr lang="en-US" sz="2300" b="1" dirty="0"/>
              <a:t>Biggest Importer: China</a:t>
            </a:r>
            <a:r>
              <a:rPr lang="en-US" sz="2300" dirty="0"/>
              <a:t>, </a:t>
            </a:r>
            <a:r>
              <a:rPr lang="en-US" sz="2300" b="1" dirty="0"/>
              <a:t>Tariffs</a:t>
            </a:r>
          </a:p>
          <a:p>
            <a:r>
              <a:rPr lang="en-US" sz="2300" b="1" dirty="0"/>
              <a:t>Competitive Crops: </a:t>
            </a:r>
            <a:r>
              <a:rPr lang="en-US" sz="2300" dirty="0"/>
              <a:t>Midwest </a:t>
            </a:r>
            <a:r>
              <a:rPr lang="en-US" sz="2300" dirty="0" err="1"/>
              <a:t>agri</a:t>
            </a:r>
            <a:r>
              <a:rPr lang="en-US" sz="2300" dirty="0"/>
              <a:t>- 75% of that area in corn and soybeans</a:t>
            </a:r>
          </a:p>
          <a:p>
            <a:endParaRPr lang="en-US" sz="1900" dirty="0"/>
          </a:p>
          <a:p>
            <a:pPr marL="0" indent="0">
              <a:buNone/>
            </a:pPr>
            <a:endParaRPr lang="en-US" sz="1900" dirty="0"/>
          </a:p>
        </p:txBody>
      </p:sp>
      <p:sp>
        <p:nvSpPr>
          <p:cNvPr id="11" name="Google Shape;106;p20">
            <a:extLst>
              <a:ext uri="{FF2B5EF4-FFF2-40B4-BE49-F238E27FC236}">
                <a16:creationId xmlns:a16="http://schemas.microsoft.com/office/drawing/2014/main" id="{ADC3030D-18EA-4A3C-B883-A18BFB0C18E8}"/>
              </a:ext>
            </a:extLst>
          </p:cNvPr>
          <p:cNvSpPr txBox="1"/>
          <p:nvPr/>
        </p:nvSpPr>
        <p:spPr>
          <a:xfrm>
            <a:off x="250900" y="503093"/>
            <a:ext cx="1735555" cy="265893"/>
          </a:xfrm>
          <a:prstGeom prst="rect">
            <a:avLst/>
          </a:prstGeom>
          <a:solidFill>
            <a:schemeClr val="lt1"/>
          </a:solidFill>
          <a:ln>
            <a:noFill/>
          </a:ln>
        </p:spPr>
        <p:txBody>
          <a:bodyPr spcFirstLastPara="1" wrap="square" lIns="91425" tIns="45700" rIns="91425" bIns="45700" anchor="t" anchorCtr="0">
            <a:noAutofit/>
          </a:bodyPr>
          <a:lstStyle/>
          <a:p>
            <a:r>
              <a:rPr lang="en-US" sz="1000" dirty="0">
                <a:solidFill>
                  <a:schemeClr val="accent5"/>
                </a:solidFill>
                <a:ea typeface="Calibri"/>
                <a:cs typeface="Calibri"/>
                <a:sym typeface="Calibri"/>
              </a:rPr>
              <a:t>So</a:t>
            </a:r>
            <a:r>
              <a:rPr lang="en" sz="1000" dirty="0">
                <a:solidFill>
                  <a:schemeClr val="accent5"/>
                </a:solidFill>
                <a:ea typeface="Calibri"/>
                <a:cs typeface="Calibri"/>
                <a:sym typeface="Calibri"/>
              </a:rPr>
              <a:t>urce: </a:t>
            </a:r>
            <a:r>
              <a:rPr lang="en-US" sz="1000" dirty="0" err="1">
                <a:solidFill>
                  <a:schemeClr val="accent5"/>
                </a:solidFill>
                <a:ea typeface="Calibri"/>
                <a:cs typeface="Calibri"/>
                <a:sym typeface="Calibri"/>
              </a:rPr>
              <a:t>harvestpublicmedia</a:t>
            </a:r>
            <a:endParaRPr sz="1600" dirty="0"/>
          </a:p>
        </p:txBody>
      </p:sp>
    </p:spTree>
    <p:extLst>
      <p:ext uri="{BB962C8B-B14F-4D97-AF65-F5344CB8AC3E}">
        <p14:creationId xmlns:p14="http://schemas.microsoft.com/office/powerpoint/2010/main" val="49934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D99-75E0-4710-B289-816DBA2F4AA3}"/>
              </a:ext>
            </a:extLst>
          </p:cNvPr>
          <p:cNvSpPr>
            <a:spLocks noGrp="1"/>
          </p:cNvSpPr>
          <p:nvPr>
            <p:ph type="title"/>
          </p:nvPr>
        </p:nvSpPr>
        <p:spPr/>
        <p:txBody>
          <a:bodyPr/>
          <a:lstStyle/>
          <a:p>
            <a:r>
              <a:rPr lang="en-US" dirty="0"/>
              <a:t>Data Exploration - Questionnaire</a:t>
            </a:r>
          </a:p>
        </p:txBody>
      </p:sp>
      <p:sp>
        <p:nvSpPr>
          <p:cNvPr id="3" name="Content Placeholder 2">
            <a:extLst>
              <a:ext uri="{FF2B5EF4-FFF2-40B4-BE49-F238E27FC236}">
                <a16:creationId xmlns:a16="http://schemas.microsoft.com/office/drawing/2014/main" id="{1172D28A-AF5A-4F96-B6B3-3631ADD8CB58}"/>
              </a:ext>
            </a:extLst>
          </p:cNvPr>
          <p:cNvSpPr>
            <a:spLocks noGrp="1"/>
          </p:cNvSpPr>
          <p:nvPr>
            <p:ph idx="1"/>
          </p:nvPr>
        </p:nvSpPr>
        <p:spPr>
          <a:xfrm>
            <a:off x="838200" y="1574157"/>
            <a:ext cx="10515600" cy="4602806"/>
          </a:xfrm>
        </p:spPr>
        <p:txBody>
          <a:bodyPr>
            <a:normAutofit fontScale="85000" lnSpcReduction="20000"/>
          </a:bodyPr>
          <a:lstStyle/>
          <a:p>
            <a:pPr marL="0" indent="0">
              <a:buNone/>
            </a:pPr>
            <a:r>
              <a:rPr lang="en-US" b="1" dirty="0"/>
              <a:t>Price Differences by Contract: </a:t>
            </a:r>
          </a:p>
          <a:p>
            <a:pPr marL="457200" lvl="0" indent="-457200" eaLnBrk="0" fontAlgn="base" hangingPunct="0">
              <a:lnSpc>
                <a:spcPct val="100000"/>
              </a:lnSpc>
              <a:spcBef>
                <a:spcPct val="0"/>
              </a:spcBef>
              <a:spcAft>
                <a:spcPct val="0"/>
              </a:spcAft>
            </a:pPr>
            <a:r>
              <a:rPr lang="en-US" altLang="en-US" dirty="0"/>
              <a:t>There is multiple instances where difference of </a:t>
            </a:r>
            <a:r>
              <a:rPr lang="en-US" altLang="en-US" dirty="0" err="1"/>
              <a:t>july</a:t>
            </a:r>
            <a:r>
              <a:rPr lang="en-US" altLang="en-US" dirty="0"/>
              <a:t>-may inversely proportional to difference of May-mar prices.</a:t>
            </a:r>
          </a:p>
          <a:p>
            <a:pPr marL="457200" lvl="0" indent="-457200"/>
            <a:r>
              <a:rPr lang="en-US" dirty="0"/>
              <a:t>High, Low and Close prices follows almost same trend as Closing price.</a:t>
            </a:r>
          </a:p>
          <a:p>
            <a:pPr marL="0" lvl="0" indent="0">
              <a:buNone/>
            </a:pPr>
            <a:r>
              <a:rPr lang="en-US" altLang="en-US" b="1" dirty="0"/>
              <a:t>Seasonality</a:t>
            </a:r>
            <a:r>
              <a:rPr lang="en-US" altLang="en-US" dirty="0"/>
              <a:t>:</a:t>
            </a:r>
          </a:p>
          <a:p>
            <a:r>
              <a:rPr lang="en-US" altLang="en-US" dirty="0"/>
              <a:t>Most of the times: Prices are going high during blooming and Harvesting Period (July to Oct)</a:t>
            </a:r>
          </a:p>
          <a:p>
            <a:r>
              <a:rPr lang="en-US" altLang="en-US" dirty="0"/>
              <a:t>Prices of Soybean futures have been dropping after 2016 Contracts (before Approx. 12.00), Nowadays, It stays below 11.20</a:t>
            </a:r>
          </a:p>
          <a:p>
            <a:r>
              <a:rPr lang="en-US" altLang="en-US" dirty="0"/>
              <a:t>Effect of Delayed Seeding: </a:t>
            </a:r>
            <a:r>
              <a:rPr lang="en-US" dirty="0"/>
              <a:t>May, June and July are high volume seeding months and Contract rates are falling for those months </a:t>
            </a:r>
            <a:r>
              <a:rPr lang="en-US" dirty="0" err="1"/>
              <a:t>wrt</a:t>
            </a:r>
            <a:r>
              <a:rPr lang="en-US" dirty="0"/>
              <a:t> prior years.</a:t>
            </a:r>
            <a:endParaRPr lang="en-US" altLang="en-US" dirty="0"/>
          </a:p>
          <a:p>
            <a:pPr marL="0" indent="0">
              <a:buNone/>
            </a:pPr>
            <a:r>
              <a:rPr lang="en-US" altLang="en-US" b="1" dirty="0"/>
              <a:t>Canola Price: </a:t>
            </a:r>
            <a:r>
              <a:rPr lang="en-US" altLang="en-US" dirty="0"/>
              <a:t>It is not much related with soybean price.</a:t>
            </a:r>
          </a:p>
          <a:p>
            <a:pPr marL="0" indent="0">
              <a:buNone/>
            </a:pPr>
            <a:r>
              <a:rPr lang="en-US" altLang="en-US" b="1" dirty="0"/>
              <a:t>Corn Prices</a:t>
            </a:r>
            <a:r>
              <a:rPr lang="en-US" altLang="en-US" dirty="0"/>
              <a:t>/</a:t>
            </a:r>
            <a:r>
              <a:rPr lang="en-US" b="1" dirty="0"/>
              <a:t>Trade Weighted U.S. Dollar Index - </a:t>
            </a:r>
            <a:r>
              <a:rPr lang="en-US" altLang="en-US" dirty="0"/>
              <a:t> Inversely Correlated</a:t>
            </a:r>
          </a:p>
          <a:p>
            <a:pPr marL="0" indent="0">
              <a:buNone/>
            </a:pPr>
            <a:endParaRPr lang="en-US" altLang="en-US" dirty="0"/>
          </a:p>
          <a:p>
            <a:endParaRPr lang="en-US" altLang="en-US" dirty="0"/>
          </a:p>
          <a:p>
            <a:pPr marL="0" indent="0">
              <a:buNone/>
            </a:pPr>
            <a:endParaRPr lang="en-US" dirty="0"/>
          </a:p>
        </p:txBody>
      </p:sp>
    </p:spTree>
    <p:extLst>
      <p:ext uri="{BB962C8B-B14F-4D97-AF65-F5344CB8AC3E}">
        <p14:creationId xmlns:p14="http://schemas.microsoft.com/office/powerpoint/2010/main" val="351540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C9A-7473-4CCE-A1D2-1D191276F8C8}"/>
              </a:ext>
            </a:extLst>
          </p:cNvPr>
          <p:cNvSpPr>
            <a:spLocks noGrp="1"/>
          </p:cNvSpPr>
          <p:nvPr>
            <p:ph type="title"/>
          </p:nvPr>
        </p:nvSpPr>
        <p:spPr>
          <a:xfrm>
            <a:off x="838200" y="260022"/>
            <a:ext cx="10515600" cy="1325563"/>
          </a:xfrm>
        </p:spPr>
        <p:txBody>
          <a:bodyPr>
            <a:normAutofit/>
          </a:bodyPr>
          <a:lstStyle/>
          <a:p>
            <a:r>
              <a:rPr lang="en-US" sz="3600" dirty="0"/>
              <a:t>Data Preparation: Soybean Futures Prices</a:t>
            </a:r>
          </a:p>
        </p:txBody>
      </p:sp>
      <p:graphicFrame>
        <p:nvGraphicFramePr>
          <p:cNvPr id="14" name="Diagram 13">
            <a:extLst>
              <a:ext uri="{FF2B5EF4-FFF2-40B4-BE49-F238E27FC236}">
                <a16:creationId xmlns:a16="http://schemas.microsoft.com/office/drawing/2014/main" id="{9936C1D3-8D23-4427-99F7-1B6F885772D9}"/>
              </a:ext>
            </a:extLst>
          </p:cNvPr>
          <p:cNvGraphicFramePr/>
          <p:nvPr>
            <p:extLst>
              <p:ext uri="{D42A27DB-BD31-4B8C-83A1-F6EECF244321}">
                <p14:modId xmlns:p14="http://schemas.microsoft.com/office/powerpoint/2010/main" val="1006072920"/>
              </p:ext>
            </p:extLst>
          </p:nvPr>
        </p:nvGraphicFramePr>
        <p:xfrm>
          <a:off x="1261241" y="1870841"/>
          <a:ext cx="8898759" cy="4267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299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C9A-7473-4CCE-A1D2-1D191276F8C8}"/>
              </a:ext>
            </a:extLst>
          </p:cNvPr>
          <p:cNvSpPr>
            <a:spLocks noGrp="1"/>
          </p:cNvSpPr>
          <p:nvPr>
            <p:ph type="title"/>
          </p:nvPr>
        </p:nvSpPr>
        <p:spPr/>
        <p:txBody>
          <a:bodyPr/>
          <a:lstStyle/>
          <a:p>
            <a:r>
              <a:rPr lang="en-US" dirty="0"/>
              <a:t>ML Pipeline</a:t>
            </a:r>
          </a:p>
        </p:txBody>
      </p:sp>
      <p:graphicFrame>
        <p:nvGraphicFramePr>
          <p:cNvPr id="11" name="Content Placeholder 10">
            <a:extLst>
              <a:ext uri="{FF2B5EF4-FFF2-40B4-BE49-F238E27FC236}">
                <a16:creationId xmlns:a16="http://schemas.microsoft.com/office/drawing/2014/main" id="{19F028AD-FBC0-4603-9194-0F82DEAF2647}"/>
              </a:ext>
            </a:extLst>
          </p:cNvPr>
          <p:cNvGraphicFramePr>
            <a:graphicFrameLocks noGrp="1"/>
          </p:cNvGraphicFramePr>
          <p:nvPr>
            <p:ph idx="1"/>
            <p:extLst>
              <p:ext uri="{D42A27DB-BD31-4B8C-83A1-F6EECF244321}">
                <p14:modId xmlns:p14="http://schemas.microsoft.com/office/powerpoint/2010/main" val="276121528"/>
              </p:ext>
            </p:extLst>
          </p:nvPr>
        </p:nvGraphicFramePr>
        <p:xfrm>
          <a:off x="838200" y="1825624"/>
          <a:ext cx="10515600" cy="4753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913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3B18-C64B-40F9-BDF1-9DFE340E1450}"/>
              </a:ext>
            </a:extLst>
          </p:cNvPr>
          <p:cNvSpPr>
            <a:spLocks noGrp="1"/>
          </p:cNvSpPr>
          <p:nvPr>
            <p:ph type="title"/>
          </p:nvPr>
        </p:nvSpPr>
        <p:spPr>
          <a:xfrm>
            <a:off x="838200" y="365125"/>
            <a:ext cx="10515600" cy="652593"/>
          </a:xfrm>
        </p:spPr>
        <p:txBody>
          <a:bodyPr>
            <a:normAutofit/>
          </a:bodyPr>
          <a:lstStyle/>
          <a:p>
            <a:r>
              <a:rPr lang="en-US" sz="2800" dirty="0"/>
              <a:t>Sequence Forecasting - Training Process (Step X)</a:t>
            </a:r>
          </a:p>
        </p:txBody>
      </p:sp>
      <p:sp>
        <p:nvSpPr>
          <p:cNvPr id="4" name="Rectangle: Rounded Corners 3">
            <a:extLst>
              <a:ext uri="{FF2B5EF4-FFF2-40B4-BE49-F238E27FC236}">
                <a16:creationId xmlns:a16="http://schemas.microsoft.com/office/drawing/2014/main" id="{8E85F1FE-9C22-4F18-907E-CCBE9F785583}"/>
              </a:ext>
            </a:extLst>
          </p:cNvPr>
          <p:cNvSpPr/>
          <p:nvPr/>
        </p:nvSpPr>
        <p:spPr>
          <a:xfrm>
            <a:off x="1463565" y="2684354"/>
            <a:ext cx="1439918" cy="533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Raw Daily Time Series Data/Target</a:t>
            </a:r>
          </a:p>
          <a:p>
            <a:pPr algn="ctr"/>
            <a:r>
              <a:rPr lang="en-US" sz="1200" dirty="0"/>
              <a:t>Number of rows</a:t>
            </a:r>
          </a:p>
        </p:txBody>
      </p:sp>
      <p:sp>
        <p:nvSpPr>
          <p:cNvPr id="5" name="Rectangle: Rounded Corners 4">
            <a:extLst>
              <a:ext uri="{FF2B5EF4-FFF2-40B4-BE49-F238E27FC236}">
                <a16:creationId xmlns:a16="http://schemas.microsoft.com/office/drawing/2014/main" id="{78966649-9372-4108-901A-879B9803DC63}"/>
              </a:ext>
            </a:extLst>
          </p:cNvPr>
          <p:cNvSpPr/>
          <p:nvPr/>
        </p:nvSpPr>
        <p:spPr>
          <a:xfrm>
            <a:off x="3681247" y="2684355"/>
            <a:ext cx="1545021" cy="5339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Feature Engineering</a:t>
            </a:r>
          </a:p>
          <a:p>
            <a:pPr algn="ctr"/>
            <a:r>
              <a:rPr lang="en-US" sz="1200" dirty="0"/>
              <a:t>(</a:t>
            </a:r>
            <a:r>
              <a:rPr lang="en-US" sz="1200" dirty="0" err="1"/>
              <a:t>vwap</a:t>
            </a:r>
            <a:r>
              <a:rPr lang="en-US" sz="1200" dirty="0"/>
              <a:t>, </a:t>
            </a:r>
            <a:r>
              <a:rPr lang="en-US" sz="1200" dirty="0" err="1"/>
              <a:t>eod</a:t>
            </a:r>
            <a:r>
              <a:rPr lang="en-US" sz="1200" dirty="0"/>
              <a:t>, change)</a:t>
            </a:r>
          </a:p>
        </p:txBody>
      </p:sp>
      <p:sp>
        <p:nvSpPr>
          <p:cNvPr id="7" name="Rectangle: Rounded Corners 6">
            <a:extLst>
              <a:ext uri="{FF2B5EF4-FFF2-40B4-BE49-F238E27FC236}">
                <a16:creationId xmlns:a16="http://schemas.microsoft.com/office/drawing/2014/main" id="{A248E2D9-D798-435D-BFA3-A660074952BF}"/>
              </a:ext>
            </a:extLst>
          </p:cNvPr>
          <p:cNvSpPr/>
          <p:nvPr/>
        </p:nvSpPr>
        <p:spPr>
          <a:xfrm>
            <a:off x="5707116" y="1638548"/>
            <a:ext cx="1941788" cy="53391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Training Set</a:t>
            </a:r>
          </a:p>
          <a:p>
            <a:pPr algn="ctr"/>
            <a:r>
              <a:rPr lang="en-US" sz="1200" dirty="0"/>
              <a:t>(Beginning of the Time Series – 70% rows)</a:t>
            </a:r>
          </a:p>
        </p:txBody>
      </p:sp>
      <p:sp>
        <p:nvSpPr>
          <p:cNvPr id="8" name="Rectangle: Rounded Corners 7">
            <a:extLst>
              <a:ext uri="{FF2B5EF4-FFF2-40B4-BE49-F238E27FC236}">
                <a16:creationId xmlns:a16="http://schemas.microsoft.com/office/drawing/2014/main" id="{610028B4-55AD-41B3-A33C-534D37B34AF6}"/>
              </a:ext>
            </a:extLst>
          </p:cNvPr>
          <p:cNvSpPr/>
          <p:nvPr/>
        </p:nvSpPr>
        <p:spPr>
          <a:xfrm>
            <a:off x="9808779" y="3488185"/>
            <a:ext cx="1545021" cy="5339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Ensemble Model</a:t>
            </a:r>
          </a:p>
          <a:p>
            <a:pPr algn="ctr"/>
            <a:r>
              <a:rPr lang="en-US" sz="1200" dirty="0"/>
              <a:t>(Trained on Whole Data)</a:t>
            </a:r>
          </a:p>
        </p:txBody>
      </p:sp>
      <p:sp>
        <p:nvSpPr>
          <p:cNvPr id="9" name="Rectangle: Rounded Corners 8">
            <a:extLst>
              <a:ext uri="{FF2B5EF4-FFF2-40B4-BE49-F238E27FC236}">
                <a16:creationId xmlns:a16="http://schemas.microsoft.com/office/drawing/2014/main" id="{A8379D3B-56DB-4870-AAFB-6DD323C2D777}"/>
              </a:ext>
            </a:extLst>
          </p:cNvPr>
          <p:cNvSpPr/>
          <p:nvPr/>
        </p:nvSpPr>
        <p:spPr>
          <a:xfrm>
            <a:off x="5717626" y="3436710"/>
            <a:ext cx="2073166" cy="648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a:p>
            <a:pPr algn="ctr"/>
            <a:r>
              <a:rPr lang="en-US" sz="1200" dirty="0"/>
              <a:t>Test Set</a:t>
            </a:r>
          </a:p>
          <a:p>
            <a:pPr algn="ctr"/>
            <a:r>
              <a:rPr lang="en-US" sz="1200" dirty="0"/>
              <a:t>(End of the Time Series – 20% rows)</a:t>
            </a:r>
          </a:p>
          <a:p>
            <a:pPr algn="ctr"/>
            <a:endParaRPr lang="en-US" sz="1200" dirty="0"/>
          </a:p>
        </p:txBody>
      </p:sp>
      <p:sp>
        <p:nvSpPr>
          <p:cNvPr id="10" name="Rectangle: Rounded Corners 9">
            <a:extLst>
              <a:ext uri="{FF2B5EF4-FFF2-40B4-BE49-F238E27FC236}">
                <a16:creationId xmlns:a16="http://schemas.microsoft.com/office/drawing/2014/main" id="{F505C4D8-5B51-4F55-9B58-B2D5AFA87F27}"/>
              </a:ext>
            </a:extLst>
          </p:cNvPr>
          <p:cNvSpPr/>
          <p:nvPr/>
        </p:nvSpPr>
        <p:spPr>
          <a:xfrm>
            <a:off x="8915399" y="1830270"/>
            <a:ext cx="1545021" cy="5339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Machine Learning</a:t>
            </a:r>
          </a:p>
          <a:p>
            <a:pPr algn="ctr"/>
            <a:r>
              <a:rPr lang="en-US" sz="1200" dirty="0"/>
              <a:t>LSTM, </a:t>
            </a:r>
            <a:r>
              <a:rPr lang="en-US" sz="1200" dirty="0" err="1"/>
              <a:t>XGBoost</a:t>
            </a:r>
            <a:r>
              <a:rPr lang="en-US" sz="1200" dirty="0"/>
              <a:t>, </a:t>
            </a:r>
            <a:r>
              <a:rPr lang="en-US" sz="1200" dirty="0" err="1"/>
              <a:t>LightGBM</a:t>
            </a:r>
            <a:endParaRPr lang="en-US" sz="1200" dirty="0"/>
          </a:p>
        </p:txBody>
      </p:sp>
      <p:sp>
        <p:nvSpPr>
          <p:cNvPr id="11" name="Rectangle: Rounded Corners 10">
            <a:extLst>
              <a:ext uri="{FF2B5EF4-FFF2-40B4-BE49-F238E27FC236}">
                <a16:creationId xmlns:a16="http://schemas.microsoft.com/office/drawing/2014/main" id="{35B1D0ED-22B4-4077-B592-024F71F2F1A9}"/>
              </a:ext>
            </a:extLst>
          </p:cNvPr>
          <p:cNvSpPr/>
          <p:nvPr/>
        </p:nvSpPr>
        <p:spPr>
          <a:xfrm>
            <a:off x="5751786" y="2615511"/>
            <a:ext cx="2039006" cy="6870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a:p>
            <a:pPr algn="ctr"/>
            <a:r>
              <a:rPr lang="en-US" sz="1200" dirty="0"/>
              <a:t>Validation Set</a:t>
            </a:r>
          </a:p>
          <a:p>
            <a:pPr algn="ctr"/>
            <a:r>
              <a:rPr lang="en-US" sz="1200" dirty="0"/>
              <a:t>(Middle of the Time Series – 10% rows)</a:t>
            </a:r>
          </a:p>
          <a:p>
            <a:pPr algn="ctr"/>
            <a:endParaRPr lang="en-US" sz="1200" dirty="0"/>
          </a:p>
        </p:txBody>
      </p:sp>
      <p:sp>
        <p:nvSpPr>
          <p:cNvPr id="12" name="TextBox 11">
            <a:extLst>
              <a:ext uri="{FF2B5EF4-FFF2-40B4-BE49-F238E27FC236}">
                <a16:creationId xmlns:a16="http://schemas.microsoft.com/office/drawing/2014/main" id="{A62B2E52-9E36-497F-B86A-662593FCF997}"/>
              </a:ext>
            </a:extLst>
          </p:cNvPr>
          <p:cNvSpPr txBox="1"/>
          <p:nvPr/>
        </p:nvSpPr>
        <p:spPr>
          <a:xfrm>
            <a:off x="1269124" y="1460938"/>
            <a:ext cx="1145628" cy="369332"/>
          </a:xfrm>
          <a:prstGeom prst="rect">
            <a:avLst/>
          </a:prstGeom>
          <a:noFill/>
        </p:spPr>
        <p:txBody>
          <a:bodyPr wrap="square" rtlCol="0">
            <a:spAutoFit/>
          </a:bodyPr>
          <a:lstStyle/>
          <a:p>
            <a:r>
              <a:rPr lang="en-US" b="1" dirty="0"/>
              <a:t>TRAINING</a:t>
            </a:r>
          </a:p>
        </p:txBody>
      </p:sp>
      <p:cxnSp>
        <p:nvCxnSpPr>
          <p:cNvPr id="14" name="Straight Arrow Connector 13">
            <a:extLst>
              <a:ext uri="{FF2B5EF4-FFF2-40B4-BE49-F238E27FC236}">
                <a16:creationId xmlns:a16="http://schemas.microsoft.com/office/drawing/2014/main" id="{DC9FA738-1B46-4BA4-A4EC-F1C7D88F78FB}"/>
              </a:ext>
            </a:extLst>
          </p:cNvPr>
          <p:cNvCxnSpPr>
            <a:stCxn id="4" idx="3"/>
            <a:endCxn id="5" idx="1"/>
          </p:cNvCxnSpPr>
          <p:nvPr/>
        </p:nvCxnSpPr>
        <p:spPr>
          <a:xfrm>
            <a:off x="2903483" y="2951314"/>
            <a:ext cx="7777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A334E6-9DD5-4533-91D1-D280EA408AEE}"/>
              </a:ext>
            </a:extLst>
          </p:cNvPr>
          <p:cNvCxnSpPr>
            <a:cxnSpLocks/>
            <a:stCxn id="5" idx="3"/>
            <a:endCxn id="11" idx="1"/>
          </p:cNvCxnSpPr>
          <p:nvPr/>
        </p:nvCxnSpPr>
        <p:spPr>
          <a:xfrm>
            <a:off x="5226268" y="2951315"/>
            <a:ext cx="525518" cy="7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FE9FC727-E911-4A9B-AB38-01AA7A3E7E96}"/>
              </a:ext>
            </a:extLst>
          </p:cNvPr>
          <p:cNvCxnSpPr>
            <a:cxnSpLocks/>
            <a:stCxn id="11" idx="3"/>
            <a:endCxn id="10" idx="2"/>
          </p:cNvCxnSpPr>
          <p:nvPr/>
        </p:nvCxnSpPr>
        <p:spPr>
          <a:xfrm flipV="1">
            <a:off x="7790792" y="2364189"/>
            <a:ext cx="1897118" cy="5948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AB3B4553-94E7-40E4-9CA0-23DD74C1B440}"/>
              </a:ext>
            </a:extLst>
          </p:cNvPr>
          <p:cNvCxnSpPr>
            <a:cxnSpLocks/>
            <a:stCxn id="7" idx="3"/>
            <a:endCxn id="10" idx="0"/>
          </p:cNvCxnSpPr>
          <p:nvPr/>
        </p:nvCxnSpPr>
        <p:spPr>
          <a:xfrm flipV="1">
            <a:off x="7648904" y="1830270"/>
            <a:ext cx="2039006" cy="75238"/>
          </a:xfrm>
          <a:prstGeom prst="bentConnector4">
            <a:avLst>
              <a:gd name="adj1" fmla="val 31057"/>
              <a:gd name="adj2" fmla="val 658657"/>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A872BFAE-6202-4BEA-BDC3-02539A76C57E}"/>
              </a:ext>
            </a:extLst>
          </p:cNvPr>
          <p:cNvCxnSpPr>
            <a:cxnSpLocks/>
          </p:cNvCxnSpPr>
          <p:nvPr/>
        </p:nvCxnSpPr>
        <p:spPr>
          <a:xfrm rot="5400000" flipH="1" flipV="1">
            <a:off x="4691015" y="1668253"/>
            <a:ext cx="778847" cy="12533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7BFCF5A4-889C-42F8-864B-880EDBAB4C87}"/>
              </a:ext>
            </a:extLst>
          </p:cNvPr>
          <p:cNvCxnSpPr>
            <a:cxnSpLocks/>
            <a:stCxn id="5" idx="2"/>
            <a:endCxn id="9" idx="1"/>
          </p:cNvCxnSpPr>
          <p:nvPr/>
        </p:nvCxnSpPr>
        <p:spPr>
          <a:xfrm rot="16200000" flipH="1">
            <a:off x="4814416" y="2857616"/>
            <a:ext cx="542553" cy="12638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65CE321A-5014-403E-87F9-6D586A019F92}"/>
              </a:ext>
            </a:extLst>
          </p:cNvPr>
          <p:cNvCxnSpPr>
            <a:cxnSpLocks/>
            <a:stCxn id="10" idx="3"/>
            <a:endCxn id="8" idx="0"/>
          </p:cNvCxnSpPr>
          <p:nvPr/>
        </p:nvCxnSpPr>
        <p:spPr>
          <a:xfrm>
            <a:off x="10460420" y="2097230"/>
            <a:ext cx="120870" cy="139095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5B912FD6-5A8B-45C3-9E4C-D052484C199B}"/>
              </a:ext>
            </a:extLst>
          </p:cNvPr>
          <p:cNvCxnSpPr>
            <a:cxnSpLocks/>
          </p:cNvCxnSpPr>
          <p:nvPr/>
        </p:nvCxnSpPr>
        <p:spPr>
          <a:xfrm>
            <a:off x="698936" y="4340782"/>
            <a:ext cx="11056883"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6" name="TextBox 65">
            <a:extLst>
              <a:ext uri="{FF2B5EF4-FFF2-40B4-BE49-F238E27FC236}">
                <a16:creationId xmlns:a16="http://schemas.microsoft.com/office/drawing/2014/main" id="{4F0E1804-D4C3-4B52-818A-5D964A6A6DC0}"/>
              </a:ext>
            </a:extLst>
          </p:cNvPr>
          <p:cNvSpPr txBox="1"/>
          <p:nvPr/>
        </p:nvSpPr>
        <p:spPr>
          <a:xfrm>
            <a:off x="1227084" y="4477421"/>
            <a:ext cx="2722180" cy="369332"/>
          </a:xfrm>
          <a:prstGeom prst="rect">
            <a:avLst/>
          </a:prstGeom>
          <a:noFill/>
        </p:spPr>
        <p:txBody>
          <a:bodyPr wrap="square" rtlCol="0">
            <a:spAutoFit/>
          </a:bodyPr>
          <a:lstStyle/>
          <a:p>
            <a:r>
              <a:rPr lang="en-US" b="1" dirty="0"/>
              <a:t>STEP X PREDICTION</a:t>
            </a:r>
          </a:p>
        </p:txBody>
      </p:sp>
      <p:sp>
        <p:nvSpPr>
          <p:cNvPr id="68" name="Rectangle: Rounded Corners 67">
            <a:extLst>
              <a:ext uri="{FF2B5EF4-FFF2-40B4-BE49-F238E27FC236}">
                <a16:creationId xmlns:a16="http://schemas.microsoft.com/office/drawing/2014/main" id="{B8ACC987-39A4-4D17-8287-487CACF3081A}"/>
              </a:ext>
            </a:extLst>
          </p:cNvPr>
          <p:cNvSpPr/>
          <p:nvPr/>
        </p:nvSpPr>
        <p:spPr>
          <a:xfrm>
            <a:off x="1613337" y="5189399"/>
            <a:ext cx="1439918" cy="533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Last Sequence from Dataset</a:t>
            </a:r>
          </a:p>
        </p:txBody>
      </p:sp>
      <p:sp>
        <p:nvSpPr>
          <p:cNvPr id="73" name="Rectangle: Rounded Corners 72">
            <a:extLst>
              <a:ext uri="{FF2B5EF4-FFF2-40B4-BE49-F238E27FC236}">
                <a16:creationId xmlns:a16="http://schemas.microsoft.com/office/drawing/2014/main" id="{27E66833-D3B2-409A-8256-B6E0B92C9B18}"/>
              </a:ext>
            </a:extLst>
          </p:cNvPr>
          <p:cNvSpPr/>
          <p:nvPr/>
        </p:nvSpPr>
        <p:spPr>
          <a:xfrm>
            <a:off x="5226268" y="5169622"/>
            <a:ext cx="1545021" cy="533919"/>
          </a:xfrm>
          <a:prstGeom prst="roundRect">
            <a:avLst/>
          </a:prstGeom>
        </p:spPr>
        <p:style>
          <a:lnRef idx="1">
            <a:schemeClr val="accent2"/>
          </a:lnRef>
          <a:fillRef idx="1001">
            <a:schemeClr val="lt1"/>
          </a:fillRef>
          <a:effectRef idx="1">
            <a:schemeClr val="accent2"/>
          </a:effectRef>
          <a:fontRef idx="minor">
            <a:schemeClr val="dk1"/>
          </a:fontRef>
        </p:style>
        <p:txBody>
          <a:bodyPr rtlCol="0" anchor="ctr"/>
          <a:lstStyle/>
          <a:p>
            <a:pPr algn="ctr"/>
            <a:r>
              <a:rPr lang="en-US" sz="1200" dirty="0"/>
              <a:t>Predict</a:t>
            </a:r>
          </a:p>
        </p:txBody>
      </p:sp>
      <p:cxnSp>
        <p:nvCxnSpPr>
          <p:cNvPr id="75" name="Connector: Elbow 74">
            <a:extLst>
              <a:ext uri="{FF2B5EF4-FFF2-40B4-BE49-F238E27FC236}">
                <a16:creationId xmlns:a16="http://schemas.microsoft.com/office/drawing/2014/main" id="{4DB2BAEA-4353-4ECA-B24D-22F39A1CEC6D}"/>
              </a:ext>
            </a:extLst>
          </p:cNvPr>
          <p:cNvCxnSpPr>
            <a:cxnSpLocks/>
            <a:stCxn id="8" idx="2"/>
            <a:endCxn id="73" idx="0"/>
          </p:cNvCxnSpPr>
          <p:nvPr/>
        </p:nvCxnSpPr>
        <p:spPr>
          <a:xfrm rot="5400000">
            <a:off x="7716276" y="2304608"/>
            <a:ext cx="1147518" cy="4582511"/>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Straight Arrow Connector 92">
            <a:extLst>
              <a:ext uri="{FF2B5EF4-FFF2-40B4-BE49-F238E27FC236}">
                <a16:creationId xmlns:a16="http://schemas.microsoft.com/office/drawing/2014/main" id="{C0985551-892B-400D-B15F-B8BA2D06E82A}"/>
              </a:ext>
            </a:extLst>
          </p:cNvPr>
          <p:cNvCxnSpPr>
            <a:cxnSpLocks/>
            <a:stCxn id="68" idx="3"/>
            <a:endCxn id="73" idx="1"/>
          </p:cNvCxnSpPr>
          <p:nvPr/>
        </p:nvCxnSpPr>
        <p:spPr>
          <a:xfrm flipV="1">
            <a:off x="3053255" y="5436582"/>
            <a:ext cx="2173013" cy="19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157B164-F702-477C-AB51-CFEF42369C6E}"/>
              </a:ext>
            </a:extLst>
          </p:cNvPr>
          <p:cNvSpPr/>
          <p:nvPr/>
        </p:nvSpPr>
        <p:spPr>
          <a:xfrm>
            <a:off x="9212317" y="5156251"/>
            <a:ext cx="1545021" cy="533919"/>
          </a:xfrm>
          <a:prstGeom prst="roundRect">
            <a:avLst/>
          </a:prstGeom>
        </p:spPr>
        <p:style>
          <a:lnRef idx="1">
            <a:schemeClr val="accent2"/>
          </a:lnRef>
          <a:fillRef idx="1001">
            <a:schemeClr val="lt1"/>
          </a:fillRef>
          <a:effectRef idx="1">
            <a:schemeClr val="accent2"/>
          </a:effectRef>
          <a:fontRef idx="minor">
            <a:schemeClr val="dk1"/>
          </a:fontRef>
        </p:style>
        <p:txBody>
          <a:bodyPr rtlCol="0" anchor="ctr"/>
          <a:lstStyle/>
          <a:p>
            <a:pPr algn="ctr"/>
            <a:r>
              <a:rPr lang="en-US" sz="1200" dirty="0"/>
              <a:t>Predicted Step X Sequence</a:t>
            </a:r>
          </a:p>
        </p:txBody>
      </p:sp>
      <p:cxnSp>
        <p:nvCxnSpPr>
          <p:cNvPr id="111" name="Straight Arrow Connector 110">
            <a:extLst>
              <a:ext uri="{FF2B5EF4-FFF2-40B4-BE49-F238E27FC236}">
                <a16:creationId xmlns:a16="http://schemas.microsoft.com/office/drawing/2014/main" id="{D6162CD4-BA6B-4271-9111-6201EAFE7171}"/>
              </a:ext>
            </a:extLst>
          </p:cNvPr>
          <p:cNvCxnSpPr>
            <a:cxnSpLocks/>
            <a:stCxn id="73" idx="3"/>
            <a:endCxn id="110" idx="1"/>
          </p:cNvCxnSpPr>
          <p:nvPr/>
        </p:nvCxnSpPr>
        <p:spPr>
          <a:xfrm flipV="1">
            <a:off x="6771289" y="5423211"/>
            <a:ext cx="2441028" cy="133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2" name="Connector: Elbow 141">
            <a:extLst>
              <a:ext uri="{FF2B5EF4-FFF2-40B4-BE49-F238E27FC236}">
                <a16:creationId xmlns:a16="http://schemas.microsoft.com/office/drawing/2014/main" id="{3B8A9D89-5296-4A56-AC38-71B1493684A7}"/>
              </a:ext>
            </a:extLst>
          </p:cNvPr>
          <p:cNvCxnSpPr>
            <a:cxnSpLocks/>
            <a:stCxn id="9" idx="3"/>
            <a:endCxn id="8" idx="1"/>
          </p:cNvCxnSpPr>
          <p:nvPr/>
        </p:nvCxnSpPr>
        <p:spPr>
          <a:xfrm flipV="1">
            <a:off x="7790792" y="3755145"/>
            <a:ext cx="2017987" cy="568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a:extLst>
              <a:ext uri="{FF2B5EF4-FFF2-40B4-BE49-F238E27FC236}">
                <a16:creationId xmlns:a16="http://schemas.microsoft.com/office/drawing/2014/main" id="{65543840-D6A9-4BE2-AE8F-B4DC03D130E5}"/>
              </a:ext>
            </a:extLst>
          </p:cNvPr>
          <p:cNvSpPr txBox="1"/>
          <p:nvPr/>
        </p:nvSpPr>
        <p:spPr>
          <a:xfrm>
            <a:off x="8226970" y="1166511"/>
            <a:ext cx="1460939" cy="261610"/>
          </a:xfrm>
          <a:prstGeom prst="rect">
            <a:avLst/>
          </a:prstGeom>
          <a:noFill/>
        </p:spPr>
        <p:txBody>
          <a:bodyPr wrap="square" rtlCol="0">
            <a:spAutoFit/>
          </a:bodyPr>
          <a:lstStyle/>
          <a:p>
            <a:r>
              <a:rPr lang="en-US" sz="1100" dirty="0">
                <a:solidFill>
                  <a:schemeClr val="accent2">
                    <a:lumMod val="75000"/>
                  </a:schemeClr>
                </a:solidFill>
              </a:rPr>
              <a:t>MODEL TRAINING</a:t>
            </a:r>
            <a:endParaRPr lang="en-US" dirty="0">
              <a:solidFill>
                <a:schemeClr val="accent2">
                  <a:lumMod val="75000"/>
                </a:schemeClr>
              </a:solidFill>
            </a:endParaRPr>
          </a:p>
        </p:txBody>
      </p:sp>
      <p:sp>
        <p:nvSpPr>
          <p:cNvPr id="152" name="TextBox 151">
            <a:extLst>
              <a:ext uri="{FF2B5EF4-FFF2-40B4-BE49-F238E27FC236}">
                <a16:creationId xmlns:a16="http://schemas.microsoft.com/office/drawing/2014/main" id="{B6D82660-5469-4503-ABCE-B3C8342B350A}"/>
              </a:ext>
            </a:extLst>
          </p:cNvPr>
          <p:cNvSpPr txBox="1"/>
          <p:nvPr/>
        </p:nvSpPr>
        <p:spPr>
          <a:xfrm>
            <a:off x="8184929" y="2718268"/>
            <a:ext cx="1460939" cy="461665"/>
          </a:xfrm>
          <a:prstGeom prst="rect">
            <a:avLst/>
          </a:prstGeom>
          <a:noFill/>
        </p:spPr>
        <p:txBody>
          <a:bodyPr wrap="square" rtlCol="0">
            <a:spAutoFit/>
          </a:bodyPr>
          <a:lstStyle/>
          <a:p>
            <a:r>
              <a:rPr lang="en-US" sz="1200" dirty="0">
                <a:solidFill>
                  <a:schemeClr val="accent2">
                    <a:lumMod val="75000"/>
                  </a:schemeClr>
                </a:solidFill>
              </a:rPr>
              <a:t>HYPERPARAMETER TUNING</a:t>
            </a:r>
          </a:p>
        </p:txBody>
      </p:sp>
      <p:sp>
        <p:nvSpPr>
          <p:cNvPr id="153" name="TextBox 152">
            <a:extLst>
              <a:ext uri="{FF2B5EF4-FFF2-40B4-BE49-F238E27FC236}">
                <a16:creationId xmlns:a16="http://schemas.microsoft.com/office/drawing/2014/main" id="{1B357983-CB29-40BF-B2FC-FE4009C059D1}"/>
              </a:ext>
            </a:extLst>
          </p:cNvPr>
          <p:cNvSpPr txBox="1"/>
          <p:nvPr/>
        </p:nvSpPr>
        <p:spPr>
          <a:xfrm>
            <a:off x="8041727" y="3533736"/>
            <a:ext cx="1460939" cy="461665"/>
          </a:xfrm>
          <a:prstGeom prst="rect">
            <a:avLst/>
          </a:prstGeom>
          <a:noFill/>
        </p:spPr>
        <p:txBody>
          <a:bodyPr wrap="square" rtlCol="0">
            <a:spAutoFit/>
          </a:bodyPr>
          <a:lstStyle/>
          <a:p>
            <a:r>
              <a:rPr lang="en-US" sz="1200" dirty="0">
                <a:solidFill>
                  <a:schemeClr val="accent2">
                    <a:lumMod val="75000"/>
                  </a:schemeClr>
                </a:solidFill>
              </a:rPr>
              <a:t>PERFORMANCE EVALUATION</a:t>
            </a:r>
          </a:p>
        </p:txBody>
      </p:sp>
      <p:sp>
        <p:nvSpPr>
          <p:cNvPr id="154" name="TextBox 153">
            <a:extLst>
              <a:ext uri="{FF2B5EF4-FFF2-40B4-BE49-F238E27FC236}">
                <a16:creationId xmlns:a16="http://schemas.microsoft.com/office/drawing/2014/main" id="{1FAEB81B-A25E-433D-A013-F2B980A5669A}"/>
              </a:ext>
            </a:extLst>
          </p:cNvPr>
          <p:cNvSpPr txBox="1"/>
          <p:nvPr/>
        </p:nvSpPr>
        <p:spPr>
          <a:xfrm>
            <a:off x="1316418" y="5943816"/>
            <a:ext cx="2551389" cy="369332"/>
          </a:xfrm>
          <a:prstGeom prst="rect">
            <a:avLst/>
          </a:prstGeom>
          <a:noFill/>
        </p:spPr>
        <p:txBody>
          <a:bodyPr wrap="square" rtlCol="0">
            <a:spAutoFit/>
          </a:bodyPr>
          <a:lstStyle/>
          <a:p>
            <a:r>
              <a:rPr lang="en-US" dirty="0"/>
              <a:t>[949.69, 943.44, 943.44] </a:t>
            </a:r>
          </a:p>
        </p:txBody>
      </p:sp>
      <p:sp>
        <p:nvSpPr>
          <p:cNvPr id="155" name="TextBox 154">
            <a:extLst>
              <a:ext uri="{FF2B5EF4-FFF2-40B4-BE49-F238E27FC236}">
                <a16:creationId xmlns:a16="http://schemas.microsoft.com/office/drawing/2014/main" id="{CEEC50CE-DE31-4BA5-9002-CBDF4AC0275A}"/>
              </a:ext>
            </a:extLst>
          </p:cNvPr>
          <p:cNvSpPr txBox="1"/>
          <p:nvPr/>
        </p:nvSpPr>
        <p:spPr>
          <a:xfrm>
            <a:off x="9502666" y="5902007"/>
            <a:ext cx="1078624" cy="369332"/>
          </a:xfrm>
          <a:prstGeom prst="rect">
            <a:avLst/>
          </a:prstGeom>
          <a:noFill/>
        </p:spPr>
        <p:txBody>
          <a:bodyPr wrap="square" rtlCol="0">
            <a:spAutoFit/>
          </a:bodyPr>
          <a:lstStyle/>
          <a:p>
            <a:r>
              <a:rPr lang="en-US" dirty="0"/>
              <a:t>[952.69]</a:t>
            </a:r>
          </a:p>
        </p:txBody>
      </p:sp>
    </p:spTree>
    <p:extLst>
      <p:ext uri="{BB962C8B-B14F-4D97-AF65-F5344CB8AC3E}">
        <p14:creationId xmlns:p14="http://schemas.microsoft.com/office/powerpoint/2010/main" val="4796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D95-F19C-4435-8511-C340AF71B1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9195787-7BB3-4945-B08A-770462AF22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07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8839D9-C5CE-45B2-B21B-1FCBD1998D88}"/>
              </a:ext>
            </a:extLst>
          </p:cNvPr>
          <p:cNvPicPr>
            <a:picLocks noChangeAspect="1"/>
          </p:cNvPicPr>
          <p:nvPr/>
        </p:nvPicPr>
        <p:blipFill>
          <a:blip r:embed="rId2"/>
          <a:stretch>
            <a:fillRect/>
          </a:stretch>
        </p:blipFill>
        <p:spPr>
          <a:xfrm>
            <a:off x="472637" y="45169"/>
            <a:ext cx="10847004" cy="6539563"/>
          </a:xfrm>
          <a:prstGeom prst="rect">
            <a:avLst/>
          </a:prstGeom>
        </p:spPr>
      </p:pic>
      <p:sp>
        <p:nvSpPr>
          <p:cNvPr id="2" name="Title 1">
            <a:extLst>
              <a:ext uri="{FF2B5EF4-FFF2-40B4-BE49-F238E27FC236}">
                <a16:creationId xmlns:a16="http://schemas.microsoft.com/office/drawing/2014/main" id="{931B20AE-AEAD-44E8-839A-FC1D17F12417}"/>
              </a:ext>
            </a:extLst>
          </p:cNvPr>
          <p:cNvSpPr>
            <a:spLocks noGrp="1"/>
          </p:cNvSpPr>
          <p:nvPr>
            <p:ph type="title"/>
          </p:nvPr>
        </p:nvSpPr>
        <p:spPr>
          <a:xfrm>
            <a:off x="7293845" y="273268"/>
            <a:ext cx="3377183" cy="653947"/>
          </a:xfrm>
          <a:noFill/>
        </p:spPr>
        <p:txBody>
          <a:bodyPr vert="horz" lIns="91440" tIns="45720" rIns="91440" bIns="45720" rtlCol="0" anchor="b">
            <a:normAutofit fontScale="90000"/>
          </a:bodyPr>
          <a:lstStyle/>
          <a:p>
            <a:r>
              <a:rPr lang="en-US" sz="4400" kern="1200" dirty="0">
                <a:solidFill>
                  <a:schemeClr val="tx1"/>
                </a:solidFill>
                <a:latin typeface="+mj-lt"/>
                <a:ea typeface="+mj-ea"/>
                <a:cs typeface="+mj-cs"/>
              </a:rPr>
              <a:t>Results</a:t>
            </a:r>
          </a:p>
        </p:txBody>
      </p:sp>
      <p:sp>
        <p:nvSpPr>
          <p:cNvPr id="10" name="Content Placeholder 7">
            <a:extLst>
              <a:ext uri="{FF2B5EF4-FFF2-40B4-BE49-F238E27FC236}">
                <a16:creationId xmlns:a16="http://schemas.microsoft.com/office/drawing/2014/main" id="{3CE0D3F4-840C-4E40-96E8-15168FDEC349}"/>
              </a:ext>
            </a:extLst>
          </p:cNvPr>
          <p:cNvSpPr>
            <a:spLocks noGrp="1"/>
          </p:cNvSpPr>
          <p:nvPr>
            <p:ph idx="1"/>
          </p:nvPr>
        </p:nvSpPr>
        <p:spPr>
          <a:xfrm>
            <a:off x="6547611" y="1927494"/>
            <a:ext cx="3377184" cy="1757433"/>
          </a:xfrm>
          <a:noFill/>
        </p:spPr>
        <p:txBody>
          <a:bodyPr vert="horz" lIns="91440" tIns="45720" rIns="91440" bIns="45720" rtlCol="0">
            <a:normAutofit/>
          </a:bodyPr>
          <a:lstStyle/>
          <a:p>
            <a:pPr marL="0" indent="0">
              <a:buNone/>
            </a:pPr>
            <a:r>
              <a:rPr lang="en-US" sz="2200" kern="1200" dirty="0">
                <a:solidFill>
                  <a:schemeClr val="tx1"/>
                </a:solidFill>
                <a:latin typeface="+mn-lt"/>
                <a:ea typeface="+mn-ea"/>
                <a:cs typeface="+mn-cs"/>
              </a:rPr>
              <a:t>ZSN20- Prediction on Next 300 days</a:t>
            </a:r>
          </a:p>
        </p:txBody>
      </p:sp>
    </p:spTree>
    <p:extLst>
      <p:ext uri="{BB962C8B-B14F-4D97-AF65-F5344CB8AC3E}">
        <p14:creationId xmlns:p14="http://schemas.microsoft.com/office/powerpoint/2010/main" val="193637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934</Words>
  <Application>Microsoft Office PowerPoint</Application>
  <PresentationFormat>Widescreen</PresentationFormat>
  <Paragraphs>113</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Science Process </vt:lpstr>
      <vt:lpstr>Business Understanding - Domain knowledge</vt:lpstr>
      <vt:lpstr>Data Exploration - Questionnaire</vt:lpstr>
      <vt:lpstr>Data Preparation: Soybean Futures Prices</vt:lpstr>
      <vt:lpstr>ML Pipeline</vt:lpstr>
      <vt:lpstr>Sequence Forecasting - Training Process (Step X)</vt:lpstr>
      <vt:lpstr>Conclusion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dc:title>
  <dc:creator>Himanshu Gamit</dc:creator>
  <cp:lastModifiedBy>Himanshu Gamit</cp:lastModifiedBy>
  <cp:revision>13</cp:revision>
  <dcterms:created xsi:type="dcterms:W3CDTF">2019-11-08T20:32:20Z</dcterms:created>
  <dcterms:modified xsi:type="dcterms:W3CDTF">2019-11-08T21:31:58Z</dcterms:modified>
</cp:coreProperties>
</file>