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1391-888C-8F4C-82CB-80967AB6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01C19-9A86-AD4D-AE41-45C93C59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BBA8-FA49-6D45-B424-60CE61ED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94BE-50E3-A548-AA98-86FD7670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AFDE-4653-064D-AAFC-019A9EF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ACE4-8148-0D41-A604-3353C220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0653-5754-2F4E-A079-23DBCB050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DADA-D9AC-8643-AA9F-95FABE02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8B5B-9F1A-8A49-A5E6-0CE919AF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C992-CAF0-8846-B199-1658598A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D36AD-D44D-544C-8C36-D371B15B3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AF254-9AE0-044E-BEB9-BE7AA6BD9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59BB-147F-3C44-954F-B47B7628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1BB0-A866-A84F-B225-8D8D75AD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3CE0-9E9A-954B-8107-E6FC7B1B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9247-467D-2745-89A9-3B3A3EAB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3EED-6061-E54C-AE51-4B2F7FDE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BE26-7F8A-9643-B012-72639011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CBCD-5BF5-8A47-82D5-DA4D466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E731-6F54-044A-8707-80BE3F2D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042A-AC9D-5440-9269-47C65E60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31F6-4E37-E041-A87C-5416276E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9AD7-AEF5-8E4D-BA63-3C329D6E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3E3E-A69B-1A41-B166-F882EEB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BAFD-D90E-A845-9C2F-8482501C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305-98AE-534C-99A3-83EA0401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A2C8-0AB5-454F-AB6B-37FEE8B9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727B-99E6-9B4D-97BB-C0986AE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E67F-E5DD-3740-9CD5-29EED9FE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56D58-0EEF-FA47-8F97-C9B934CE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5DBF8-E774-FF41-A0FB-E3385DC3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7803-A91B-664F-8AC2-C594F8A8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4E64B-4D05-6B4F-9148-8E6888FC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206E-1D9B-E644-A2A9-62A39B1C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A1664-2417-4D4F-8715-3A84AB8F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FBAC7-1482-0A4F-BF67-59F26A215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39C76-7DFC-DE49-9DEF-D8E63EFB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70D5-C569-B146-A55A-1512FB6A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77313-1B97-4B42-A847-CF1FB9CC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95CC-66AB-794D-A9BF-167B15F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F3EC9-5D48-4645-BD98-A3EF771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A0834-85B2-A14E-9C69-C5320E8E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03EB3-FE52-754D-B403-9A22B34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A210-69C6-274F-B319-25F5AD04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E835-598D-204A-A69C-5162F529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80511-7AD3-164C-B44E-0DDCDB47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785D-8983-B142-8155-0966822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18BC-2C89-9B43-A7E7-7BAADC5B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41035-18B7-844F-B903-83328810A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94C1D-A2EF-2040-A14D-ADC4EF4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14C8-AEF4-EE4F-B1B0-E0551367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38D1C-6730-A64C-9F6E-55988E42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1B52-36FB-1646-82CC-276918AB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67B8-B424-BE4C-9BC1-25D4FC2EE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76C26-33D5-4247-89E6-FA0228D1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EA3E3-0272-4444-828E-04674624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F77A3-0576-A84A-9B82-5126BD1D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15C7-4D0E-7340-8217-91E677BB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94281-FB7F-CD49-88AF-00211C68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D21E2-6CBF-574F-8C75-CA474F4E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A3F7-5E89-9040-9D72-23C377C39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7C9A-5FC8-294A-9390-03C4EB7DCB6B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AB12-AF95-234D-892F-E24B5F39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F9C2-EB11-EB48-89CF-B18A862B1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7732-9836-2F42-911E-6EABE7986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4B2-FB5E-D14E-9926-4C97364F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8982"/>
          </a:xfrm>
        </p:spPr>
        <p:txBody>
          <a:bodyPr>
            <a:normAutofit fontScale="90000"/>
          </a:bodyPr>
          <a:lstStyle/>
          <a:p>
            <a:r>
              <a:rPr lang="en-US" dirty="0"/>
              <a:t>The Game of </a:t>
            </a:r>
            <a:r>
              <a:rPr lang="en-US" b="1" dirty="0">
                <a:solidFill>
                  <a:srgbClr val="FF0000"/>
                </a:solidFill>
              </a:rPr>
              <a:t>Life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An Exercise in </a:t>
            </a:r>
            <a:br>
              <a:rPr lang="en-US" dirty="0"/>
            </a:br>
            <a:r>
              <a:rPr lang="en-US" dirty="0"/>
              <a:t>NumPy +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AE8D4-80A6-684B-8125-66AFD2BC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8303"/>
            <a:ext cx="9144000" cy="2193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member: Eric V. Level</a:t>
            </a:r>
          </a:p>
          <a:p>
            <a:r>
              <a:rPr lang="en-US" dirty="0"/>
              <a:t>May 14, 2018</a:t>
            </a:r>
          </a:p>
          <a:p>
            <a:r>
              <a:rPr lang="en-US" dirty="0"/>
              <a:t>SEIS 603-02:</a:t>
            </a:r>
          </a:p>
          <a:p>
            <a:r>
              <a:rPr lang="en-US" dirty="0"/>
              <a:t>Foundations of Software Development – Python</a:t>
            </a:r>
          </a:p>
          <a:p>
            <a:r>
              <a:rPr lang="en-US" dirty="0"/>
              <a:t>Professor Eric V.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1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Game of Life: An Exercise in  NumPy + Matplotlib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 of Life: An Exercise in  NumPy + Matplotlib</dc:title>
  <dc:creator>Eric Level</dc:creator>
  <cp:lastModifiedBy>Eric Level</cp:lastModifiedBy>
  <cp:revision>1</cp:revision>
  <dcterms:created xsi:type="dcterms:W3CDTF">2018-04-29T23:02:38Z</dcterms:created>
  <dcterms:modified xsi:type="dcterms:W3CDTF">2018-04-29T23:08:07Z</dcterms:modified>
</cp:coreProperties>
</file>